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1"/>
  </p:sldMasterIdLst>
  <p:notesMasterIdLst>
    <p:notesMasterId r:id="rId31"/>
  </p:notesMasterIdLst>
  <p:sldIdLst>
    <p:sldId id="256" r:id="rId2"/>
    <p:sldId id="257" r:id="rId3"/>
    <p:sldId id="280" r:id="rId4"/>
    <p:sldId id="282" r:id="rId5"/>
    <p:sldId id="281" r:id="rId6"/>
    <p:sldId id="283" r:id="rId7"/>
    <p:sldId id="285" r:id="rId8"/>
    <p:sldId id="284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304" r:id="rId21"/>
    <p:sldId id="297" r:id="rId22"/>
    <p:sldId id="298" r:id="rId23"/>
    <p:sldId id="299" r:id="rId24"/>
    <p:sldId id="301" r:id="rId25"/>
    <p:sldId id="300" r:id="rId26"/>
    <p:sldId id="302" r:id="rId27"/>
    <p:sldId id="303" r:id="rId28"/>
    <p:sldId id="305" r:id="rId29"/>
    <p:sldId id="279" r:id="rId30"/>
  </p:sldIdLst>
  <p:sldSz cx="9144000" cy="5143500" type="screen16x9"/>
  <p:notesSz cx="6858000" cy="9144000"/>
  <p:embeddedFontLst>
    <p:embeddedFont>
      <p:font typeface="Karla" panose="020B0604020202020204" charset="0"/>
      <p:regular r:id="rId32"/>
      <p:bold r:id="rId33"/>
      <p:italic r:id="rId34"/>
      <p:boldItalic r:id="rId35"/>
    </p:embeddedFont>
    <p:embeddedFont>
      <p:font typeface="Bebas Neue" panose="020B0604020202020204" charset="0"/>
      <p:regular r:id="rId36"/>
    </p:embeddedFont>
    <p:embeddedFont>
      <p:font typeface="Rubik Black" panose="020B0604020202020204" charset="-79"/>
      <p:bold r:id="rId37"/>
      <p:boldItalic r:id="rId3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B857291-6684-493D-9EC9-618FE2584D77}">
  <a:tblStyle styleId="{7B857291-6684-493D-9EC9-618FE2584D7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EC5256FB-457B-44CD-9424-99133DC92804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73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font" Target="fonts/font6.fntdata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4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7716225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g14d2792e9da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0" name="Google Shape;410;g14d2792e9da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344754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094698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65767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041272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573143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877178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564682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541700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924529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" name="Google Shape;980;g14e1613f9b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1" name="Google Shape;981;g14e1613f9b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441538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28435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488079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87726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66523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68715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0214141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3132689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527080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48514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0029452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842438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" name="Google Shape;1232;g1125d80b419_0_2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3" name="Google Shape;1233;g1125d80b419_0_2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87127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713692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633777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836757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94113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024494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56685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10fb8bc67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10fb8bc67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3122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3A1uf1Q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hyperlink" Target="http://bit.ly/2TtBDfr" TargetMode="External"/><Relationship Id="rId4" Type="http://schemas.openxmlformats.org/officeDocument/2006/relationships/hyperlink" Target="http://bit.ly/2TyoMsr" TargetMode="Externa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-91387" y="1031845"/>
            <a:ext cx="9326879" cy="416911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" name="Google Shape;10;p2"/>
          <p:cNvGrpSpPr/>
          <p:nvPr/>
        </p:nvGrpSpPr>
        <p:grpSpPr>
          <a:xfrm>
            <a:off x="274200" y="274200"/>
            <a:ext cx="8687100" cy="4686600"/>
            <a:chOff x="274200" y="274200"/>
            <a:chExt cx="8687100" cy="4686600"/>
          </a:xfrm>
        </p:grpSpPr>
        <p:sp>
          <p:nvSpPr>
            <p:cNvPr id="11" name="Google Shape;11;p2"/>
            <p:cNvSpPr/>
            <p:nvPr/>
          </p:nvSpPr>
          <p:spPr>
            <a:xfrm>
              <a:off x="365700" y="365700"/>
              <a:ext cx="8595600" cy="4595100"/>
            </a:xfrm>
            <a:prstGeom prst="roundRect">
              <a:avLst>
                <a:gd name="adj" fmla="val 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" name="Google Shape;12;p2"/>
            <p:cNvGrpSpPr/>
            <p:nvPr/>
          </p:nvGrpSpPr>
          <p:grpSpPr>
            <a:xfrm>
              <a:off x="274200" y="274200"/>
              <a:ext cx="8595900" cy="4595100"/>
              <a:chOff x="274200" y="274200"/>
              <a:chExt cx="8595900" cy="4595100"/>
            </a:xfrm>
          </p:grpSpPr>
          <p:grpSp>
            <p:nvGrpSpPr>
              <p:cNvPr id="13" name="Google Shape;13;p2"/>
              <p:cNvGrpSpPr/>
              <p:nvPr/>
            </p:nvGrpSpPr>
            <p:grpSpPr>
              <a:xfrm>
                <a:off x="274200" y="274200"/>
                <a:ext cx="8595900" cy="4595100"/>
                <a:chOff x="274200" y="274200"/>
                <a:chExt cx="8595900" cy="4595100"/>
              </a:xfrm>
            </p:grpSpPr>
            <p:sp>
              <p:nvSpPr>
                <p:cNvPr id="14" name="Google Shape;14;p2"/>
                <p:cNvSpPr/>
                <p:nvPr/>
              </p:nvSpPr>
              <p:spPr>
                <a:xfrm>
                  <a:off x="274200" y="274200"/>
                  <a:ext cx="8595600" cy="459510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lt1"/>
                </a:solidFill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5" name="Google Shape;15;p2"/>
                <p:cNvCxnSpPr/>
                <p:nvPr/>
              </p:nvCxnSpPr>
              <p:spPr>
                <a:xfrm>
                  <a:off x="274200" y="639909"/>
                  <a:ext cx="8595900" cy="0"/>
                </a:xfrm>
                <a:prstGeom prst="straightConnector1">
                  <a:avLst/>
                </a:prstGeom>
                <a:noFill/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16" name="Google Shape;16;p2"/>
              <p:cNvGrpSpPr/>
              <p:nvPr/>
            </p:nvGrpSpPr>
            <p:grpSpPr>
              <a:xfrm>
                <a:off x="8595300" y="365550"/>
                <a:ext cx="183000" cy="183000"/>
                <a:chOff x="8225400" y="367488"/>
                <a:chExt cx="183000" cy="183000"/>
              </a:xfrm>
            </p:grpSpPr>
            <p:cxnSp>
              <p:nvCxnSpPr>
                <p:cNvPr id="17" name="Google Shape;17;p2"/>
                <p:cNvCxnSpPr/>
                <p:nvPr/>
              </p:nvCxnSpPr>
              <p:spPr>
                <a:xfrm>
                  <a:off x="8225400" y="367488"/>
                  <a:ext cx="183000" cy="183000"/>
                </a:xfrm>
                <a:prstGeom prst="straightConnector1">
                  <a:avLst/>
                </a:prstGeom>
                <a:noFill/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8" name="Google Shape;18;p2"/>
                <p:cNvCxnSpPr/>
                <p:nvPr/>
              </p:nvCxnSpPr>
              <p:spPr>
                <a:xfrm rot="5400000">
                  <a:off x="8225400" y="367488"/>
                  <a:ext cx="183000" cy="183000"/>
                </a:xfrm>
                <a:prstGeom prst="straightConnector1">
                  <a:avLst/>
                </a:prstGeom>
                <a:noFill/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sp>
            <p:nvSpPr>
              <p:cNvPr id="19" name="Google Shape;19;p2"/>
              <p:cNvSpPr/>
              <p:nvPr/>
            </p:nvSpPr>
            <p:spPr>
              <a:xfrm>
                <a:off x="8275200" y="365550"/>
                <a:ext cx="183000" cy="183000"/>
              </a:xfrm>
              <a:prstGeom prst="rect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20" name="Google Shape;20;p2"/>
              <p:cNvCxnSpPr/>
              <p:nvPr/>
            </p:nvCxnSpPr>
            <p:spPr>
              <a:xfrm>
                <a:off x="7925099" y="548550"/>
                <a:ext cx="213000" cy="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21" name="Google Shape;21;p2"/>
          <p:cNvGrpSpPr/>
          <p:nvPr/>
        </p:nvGrpSpPr>
        <p:grpSpPr>
          <a:xfrm>
            <a:off x="914400" y="535100"/>
            <a:ext cx="7406700" cy="4164575"/>
            <a:chOff x="914400" y="535100"/>
            <a:chExt cx="7406700" cy="4164575"/>
          </a:xfrm>
        </p:grpSpPr>
        <p:sp>
          <p:nvSpPr>
            <p:cNvPr id="22" name="Google Shape;22;p2"/>
            <p:cNvSpPr/>
            <p:nvPr/>
          </p:nvSpPr>
          <p:spPr>
            <a:xfrm>
              <a:off x="1005900" y="626275"/>
              <a:ext cx="7315200" cy="4073400"/>
            </a:xfrm>
            <a:prstGeom prst="roundRect">
              <a:avLst>
                <a:gd name="adj" fmla="val 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3" name="Google Shape;23;p2"/>
            <p:cNvGrpSpPr/>
            <p:nvPr/>
          </p:nvGrpSpPr>
          <p:grpSpPr>
            <a:xfrm>
              <a:off x="914400" y="535100"/>
              <a:ext cx="7315200" cy="4073400"/>
              <a:chOff x="914400" y="535100"/>
              <a:chExt cx="7315200" cy="4073400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914400" y="535100"/>
                <a:ext cx="7315200" cy="4073400"/>
              </a:xfrm>
              <a:prstGeom prst="roundRect">
                <a:avLst>
                  <a:gd name="adj" fmla="val 0"/>
                </a:avLst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5" name="Google Shape;25;p2"/>
              <p:cNvGrpSpPr/>
              <p:nvPr/>
            </p:nvGrpSpPr>
            <p:grpSpPr>
              <a:xfrm>
                <a:off x="7955100" y="626350"/>
                <a:ext cx="183000" cy="183000"/>
                <a:chOff x="8225400" y="367488"/>
                <a:chExt cx="183000" cy="183000"/>
              </a:xfrm>
            </p:grpSpPr>
            <p:cxnSp>
              <p:nvCxnSpPr>
                <p:cNvPr id="26" name="Google Shape;26;p2"/>
                <p:cNvCxnSpPr/>
                <p:nvPr/>
              </p:nvCxnSpPr>
              <p:spPr>
                <a:xfrm>
                  <a:off x="8225400" y="367488"/>
                  <a:ext cx="183000" cy="183000"/>
                </a:xfrm>
                <a:prstGeom prst="straightConnector1">
                  <a:avLst/>
                </a:prstGeom>
                <a:noFill/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7" name="Google Shape;27;p2"/>
                <p:cNvCxnSpPr/>
                <p:nvPr/>
              </p:nvCxnSpPr>
              <p:spPr>
                <a:xfrm rot="5400000">
                  <a:off x="8225400" y="367488"/>
                  <a:ext cx="183000" cy="183000"/>
                </a:xfrm>
                <a:prstGeom prst="straightConnector1">
                  <a:avLst/>
                </a:prstGeom>
                <a:noFill/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sp>
            <p:nvSpPr>
              <p:cNvPr id="28" name="Google Shape;28;p2"/>
              <p:cNvSpPr/>
              <p:nvPr/>
            </p:nvSpPr>
            <p:spPr>
              <a:xfrm>
                <a:off x="7635000" y="626350"/>
                <a:ext cx="183000" cy="183000"/>
              </a:xfrm>
              <a:prstGeom prst="rect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29" name="Google Shape;29;p2"/>
              <p:cNvCxnSpPr/>
              <p:nvPr/>
            </p:nvCxnSpPr>
            <p:spPr>
              <a:xfrm>
                <a:off x="7284899" y="809350"/>
                <a:ext cx="213000" cy="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" name="Google Shape;30;p2"/>
              <p:cNvCxnSpPr/>
              <p:nvPr/>
            </p:nvCxnSpPr>
            <p:spPr>
              <a:xfrm>
                <a:off x="916188" y="900697"/>
                <a:ext cx="7310400" cy="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31" name="Google Shape;31;p2"/>
          <p:cNvSpPr txBox="1">
            <a:spLocks noGrp="1"/>
          </p:cNvSpPr>
          <p:nvPr>
            <p:ph type="ctrTitle"/>
          </p:nvPr>
        </p:nvSpPr>
        <p:spPr>
          <a:xfrm>
            <a:off x="1828800" y="1174903"/>
            <a:ext cx="5486400" cy="246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2"/>
          <p:cNvSpPr txBox="1">
            <a:spLocks noGrp="1"/>
          </p:cNvSpPr>
          <p:nvPr>
            <p:ph type="subTitle" idx="1"/>
          </p:nvPr>
        </p:nvSpPr>
        <p:spPr>
          <a:xfrm>
            <a:off x="1828800" y="3877100"/>
            <a:ext cx="5486400" cy="365700"/>
          </a:xfrm>
          <a:prstGeom prst="rect">
            <a:avLst/>
          </a:prstGeom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4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-91387" y="1031845"/>
            <a:ext cx="9326879" cy="416911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0" name="Google Shape;50;p4"/>
          <p:cNvGrpSpPr/>
          <p:nvPr/>
        </p:nvGrpSpPr>
        <p:grpSpPr>
          <a:xfrm>
            <a:off x="274200" y="274200"/>
            <a:ext cx="8687100" cy="4686600"/>
            <a:chOff x="274200" y="274200"/>
            <a:chExt cx="8687100" cy="4686600"/>
          </a:xfrm>
        </p:grpSpPr>
        <p:sp>
          <p:nvSpPr>
            <p:cNvPr id="51" name="Google Shape;51;p4"/>
            <p:cNvSpPr/>
            <p:nvPr/>
          </p:nvSpPr>
          <p:spPr>
            <a:xfrm>
              <a:off x="365700" y="365700"/>
              <a:ext cx="8595600" cy="4595100"/>
            </a:xfrm>
            <a:prstGeom prst="roundRect">
              <a:avLst>
                <a:gd name="adj" fmla="val 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2" name="Google Shape;52;p4"/>
            <p:cNvGrpSpPr/>
            <p:nvPr/>
          </p:nvGrpSpPr>
          <p:grpSpPr>
            <a:xfrm>
              <a:off x="274200" y="274200"/>
              <a:ext cx="8595900" cy="4595100"/>
              <a:chOff x="274200" y="274200"/>
              <a:chExt cx="8595900" cy="4595100"/>
            </a:xfrm>
          </p:grpSpPr>
          <p:grpSp>
            <p:nvGrpSpPr>
              <p:cNvPr id="53" name="Google Shape;53;p4"/>
              <p:cNvGrpSpPr/>
              <p:nvPr/>
            </p:nvGrpSpPr>
            <p:grpSpPr>
              <a:xfrm>
                <a:off x="274200" y="274200"/>
                <a:ext cx="8595900" cy="4595100"/>
                <a:chOff x="274200" y="274200"/>
                <a:chExt cx="8595900" cy="4595100"/>
              </a:xfrm>
            </p:grpSpPr>
            <p:sp>
              <p:nvSpPr>
                <p:cNvPr id="54" name="Google Shape;54;p4"/>
                <p:cNvSpPr/>
                <p:nvPr/>
              </p:nvSpPr>
              <p:spPr>
                <a:xfrm>
                  <a:off x="274200" y="274200"/>
                  <a:ext cx="8595600" cy="459510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lt1"/>
                </a:solidFill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55" name="Google Shape;55;p4"/>
                <p:cNvCxnSpPr/>
                <p:nvPr/>
              </p:nvCxnSpPr>
              <p:spPr>
                <a:xfrm>
                  <a:off x="274200" y="639909"/>
                  <a:ext cx="8595900" cy="0"/>
                </a:xfrm>
                <a:prstGeom prst="straightConnector1">
                  <a:avLst/>
                </a:prstGeom>
                <a:noFill/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56" name="Google Shape;56;p4"/>
              <p:cNvGrpSpPr/>
              <p:nvPr/>
            </p:nvGrpSpPr>
            <p:grpSpPr>
              <a:xfrm>
                <a:off x="8595300" y="365550"/>
                <a:ext cx="183000" cy="183000"/>
                <a:chOff x="8225400" y="367488"/>
                <a:chExt cx="183000" cy="183000"/>
              </a:xfrm>
            </p:grpSpPr>
            <p:cxnSp>
              <p:nvCxnSpPr>
                <p:cNvPr id="57" name="Google Shape;57;p4"/>
                <p:cNvCxnSpPr/>
                <p:nvPr/>
              </p:nvCxnSpPr>
              <p:spPr>
                <a:xfrm>
                  <a:off x="8225400" y="367488"/>
                  <a:ext cx="183000" cy="183000"/>
                </a:xfrm>
                <a:prstGeom prst="straightConnector1">
                  <a:avLst/>
                </a:prstGeom>
                <a:noFill/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8" name="Google Shape;58;p4"/>
                <p:cNvCxnSpPr/>
                <p:nvPr/>
              </p:nvCxnSpPr>
              <p:spPr>
                <a:xfrm rot="5400000">
                  <a:off x="8225400" y="367488"/>
                  <a:ext cx="183000" cy="183000"/>
                </a:xfrm>
                <a:prstGeom prst="straightConnector1">
                  <a:avLst/>
                </a:prstGeom>
                <a:noFill/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sp>
            <p:nvSpPr>
              <p:cNvPr id="59" name="Google Shape;59;p4"/>
              <p:cNvSpPr/>
              <p:nvPr/>
            </p:nvSpPr>
            <p:spPr>
              <a:xfrm>
                <a:off x="8275200" y="365550"/>
                <a:ext cx="183000" cy="183000"/>
              </a:xfrm>
              <a:prstGeom prst="rect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60" name="Google Shape;60;p4"/>
              <p:cNvCxnSpPr/>
              <p:nvPr/>
            </p:nvCxnSpPr>
            <p:spPr>
              <a:xfrm>
                <a:off x="7925099" y="548550"/>
                <a:ext cx="213000" cy="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61" name="Google Shape;61;p4"/>
          <p:cNvSpPr txBox="1">
            <a:spLocks noGrp="1"/>
          </p:cNvSpPr>
          <p:nvPr>
            <p:ph type="title"/>
          </p:nvPr>
        </p:nvSpPr>
        <p:spPr>
          <a:xfrm>
            <a:off x="715100" y="731400"/>
            <a:ext cx="7713900" cy="6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4"/>
          <p:cNvSpPr txBox="1">
            <a:spLocks noGrp="1"/>
          </p:cNvSpPr>
          <p:nvPr>
            <p:ph type="body" idx="1"/>
          </p:nvPr>
        </p:nvSpPr>
        <p:spPr>
          <a:xfrm>
            <a:off x="715100" y="1417200"/>
            <a:ext cx="7713900" cy="36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8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-91387" y="1031845"/>
            <a:ext cx="9326879" cy="416911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1" name="Google Shape;121;p8"/>
          <p:cNvGrpSpPr/>
          <p:nvPr/>
        </p:nvGrpSpPr>
        <p:grpSpPr>
          <a:xfrm>
            <a:off x="2028115" y="535000"/>
            <a:ext cx="6492300" cy="3749100"/>
            <a:chOff x="1371300" y="742950"/>
            <a:chExt cx="6492300" cy="3749100"/>
          </a:xfrm>
        </p:grpSpPr>
        <p:sp>
          <p:nvSpPr>
            <p:cNvPr id="122" name="Google Shape;122;p8"/>
            <p:cNvSpPr/>
            <p:nvPr/>
          </p:nvSpPr>
          <p:spPr>
            <a:xfrm>
              <a:off x="1462800" y="834450"/>
              <a:ext cx="6400800" cy="3657600"/>
            </a:xfrm>
            <a:prstGeom prst="roundRect">
              <a:avLst>
                <a:gd name="adj" fmla="val 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3" name="Google Shape;123;p8"/>
            <p:cNvGrpSpPr/>
            <p:nvPr/>
          </p:nvGrpSpPr>
          <p:grpSpPr>
            <a:xfrm>
              <a:off x="1371300" y="742950"/>
              <a:ext cx="6401400" cy="3657600"/>
              <a:chOff x="1371300" y="742950"/>
              <a:chExt cx="6401400" cy="3657600"/>
            </a:xfrm>
          </p:grpSpPr>
          <p:sp>
            <p:nvSpPr>
              <p:cNvPr id="124" name="Google Shape;124;p8"/>
              <p:cNvSpPr/>
              <p:nvPr/>
            </p:nvSpPr>
            <p:spPr>
              <a:xfrm>
                <a:off x="1371300" y="742950"/>
                <a:ext cx="6400800" cy="3657600"/>
              </a:xfrm>
              <a:prstGeom prst="roundRect">
                <a:avLst>
                  <a:gd name="adj" fmla="val 0"/>
                </a:avLst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125" name="Google Shape;125;p8"/>
              <p:cNvCxnSpPr/>
              <p:nvPr/>
            </p:nvCxnSpPr>
            <p:spPr>
              <a:xfrm>
                <a:off x="1371300" y="1108650"/>
                <a:ext cx="6401400" cy="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grpSp>
            <p:nvGrpSpPr>
              <p:cNvPr id="126" name="Google Shape;126;p8"/>
              <p:cNvGrpSpPr/>
              <p:nvPr/>
            </p:nvGrpSpPr>
            <p:grpSpPr>
              <a:xfrm>
                <a:off x="7498200" y="834288"/>
                <a:ext cx="183000" cy="183000"/>
                <a:chOff x="8225400" y="367488"/>
                <a:chExt cx="183000" cy="183000"/>
              </a:xfrm>
            </p:grpSpPr>
            <p:cxnSp>
              <p:nvCxnSpPr>
                <p:cNvPr id="127" name="Google Shape;127;p8"/>
                <p:cNvCxnSpPr/>
                <p:nvPr/>
              </p:nvCxnSpPr>
              <p:spPr>
                <a:xfrm>
                  <a:off x="8225400" y="367488"/>
                  <a:ext cx="183000" cy="183000"/>
                </a:xfrm>
                <a:prstGeom prst="straightConnector1">
                  <a:avLst/>
                </a:prstGeom>
                <a:noFill/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28" name="Google Shape;128;p8"/>
                <p:cNvCxnSpPr/>
                <p:nvPr/>
              </p:nvCxnSpPr>
              <p:spPr>
                <a:xfrm rot="5400000">
                  <a:off x="8225400" y="367488"/>
                  <a:ext cx="183000" cy="183000"/>
                </a:xfrm>
                <a:prstGeom prst="straightConnector1">
                  <a:avLst/>
                </a:prstGeom>
                <a:noFill/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sp>
            <p:nvSpPr>
              <p:cNvPr id="129" name="Google Shape;129;p8"/>
              <p:cNvSpPr/>
              <p:nvPr/>
            </p:nvSpPr>
            <p:spPr>
              <a:xfrm>
                <a:off x="7177950" y="834288"/>
                <a:ext cx="183000" cy="183000"/>
              </a:xfrm>
              <a:prstGeom prst="rect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130" name="Google Shape;130;p8"/>
              <p:cNvCxnSpPr/>
              <p:nvPr/>
            </p:nvCxnSpPr>
            <p:spPr>
              <a:xfrm>
                <a:off x="6827699" y="1017288"/>
                <a:ext cx="213000" cy="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131" name="Google Shape;131;p8"/>
          <p:cNvGrpSpPr/>
          <p:nvPr/>
        </p:nvGrpSpPr>
        <p:grpSpPr>
          <a:xfrm>
            <a:off x="1371300" y="742950"/>
            <a:ext cx="6492300" cy="3749100"/>
            <a:chOff x="1371300" y="742950"/>
            <a:chExt cx="6492300" cy="3749100"/>
          </a:xfrm>
        </p:grpSpPr>
        <p:sp>
          <p:nvSpPr>
            <p:cNvPr id="132" name="Google Shape;132;p8"/>
            <p:cNvSpPr/>
            <p:nvPr/>
          </p:nvSpPr>
          <p:spPr>
            <a:xfrm>
              <a:off x="1462800" y="834450"/>
              <a:ext cx="6400800" cy="3657600"/>
            </a:xfrm>
            <a:prstGeom prst="roundRect">
              <a:avLst>
                <a:gd name="adj" fmla="val 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3" name="Google Shape;133;p8"/>
            <p:cNvGrpSpPr/>
            <p:nvPr/>
          </p:nvGrpSpPr>
          <p:grpSpPr>
            <a:xfrm>
              <a:off x="1371300" y="742950"/>
              <a:ext cx="6401400" cy="3657600"/>
              <a:chOff x="1371300" y="742950"/>
              <a:chExt cx="6401400" cy="3657600"/>
            </a:xfrm>
          </p:grpSpPr>
          <p:sp>
            <p:nvSpPr>
              <p:cNvPr id="134" name="Google Shape;134;p8"/>
              <p:cNvSpPr/>
              <p:nvPr/>
            </p:nvSpPr>
            <p:spPr>
              <a:xfrm>
                <a:off x="1371300" y="742950"/>
                <a:ext cx="6400800" cy="3657600"/>
              </a:xfrm>
              <a:prstGeom prst="roundRect">
                <a:avLst>
                  <a:gd name="adj" fmla="val 0"/>
                </a:avLst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135" name="Google Shape;135;p8"/>
              <p:cNvCxnSpPr/>
              <p:nvPr/>
            </p:nvCxnSpPr>
            <p:spPr>
              <a:xfrm>
                <a:off x="1371300" y="1108650"/>
                <a:ext cx="6401400" cy="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grpSp>
            <p:nvGrpSpPr>
              <p:cNvPr id="136" name="Google Shape;136;p8"/>
              <p:cNvGrpSpPr/>
              <p:nvPr/>
            </p:nvGrpSpPr>
            <p:grpSpPr>
              <a:xfrm>
                <a:off x="7498200" y="834288"/>
                <a:ext cx="183000" cy="183000"/>
                <a:chOff x="8225400" y="367488"/>
                <a:chExt cx="183000" cy="183000"/>
              </a:xfrm>
            </p:grpSpPr>
            <p:cxnSp>
              <p:nvCxnSpPr>
                <p:cNvPr id="137" name="Google Shape;137;p8"/>
                <p:cNvCxnSpPr/>
                <p:nvPr/>
              </p:nvCxnSpPr>
              <p:spPr>
                <a:xfrm>
                  <a:off x="8225400" y="367488"/>
                  <a:ext cx="183000" cy="183000"/>
                </a:xfrm>
                <a:prstGeom prst="straightConnector1">
                  <a:avLst/>
                </a:prstGeom>
                <a:noFill/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38" name="Google Shape;138;p8"/>
                <p:cNvCxnSpPr/>
                <p:nvPr/>
              </p:nvCxnSpPr>
              <p:spPr>
                <a:xfrm rot="5400000">
                  <a:off x="8225400" y="367488"/>
                  <a:ext cx="183000" cy="183000"/>
                </a:xfrm>
                <a:prstGeom prst="straightConnector1">
                  <a:avLst/>
                </a:prstGeom>
                <a:noFill/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sp>
            <p:nvSpPr>
              <p:cNvPr id="139" name="Google Shape;139;p8"/>
              <p:cNvSpPr/>
              <p:nvPr/>
            </p:nvSpPr>
            <p:spPr>
              <a:xfrm>
                <a:off x="7177950" y="834288"/>
                <a:ext cx="183000" cy="183000"/>
              </a:xfrm>
              <a:prstGeom prst="rect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140" name="Google Shape;140;p8"/>
              <p:cNvCxnSpPr/>
              <p:nvPr/>
            </p:nvCxnSpPr>
            <p:spPr>
              <a:xfrm>
                <a:off x="6827699" y="1017288"/>
                <a:ext cx="213000" cy="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41" name="Google Shape;141;p8"/>
          <p:cNvSpPr txBox="1">
            <a:spLocks noGrp="1"/>
          </p:cNvSpPr>
          <p:nvPr>
            <p:ph type="title"/>
          </p:nvPr>
        </p:nvSpPr>
        <p:spPr>
          <a:xfrm>
            <a:off x="1828800" y="1307100"/>
            <a:ext cx="5486400" cy="274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7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4"/>
        </a:solidFill>
        <a:effectLst/>
      </p:bgPr>
    </p:bg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BLANK_1_1_1_1_1_1_2"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5" name="Google Shape;385;p23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-91387" y="1031845"/>
            <a:ext cx="9326879" cy="416911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86" name="Google Shape;386;p23"/>
          <p:cNvGrpSpPr/>
          <p:nvPr/>
        </p:nvGrpSpPr>
        <p:grpSpPr>
          <a:xfrm>
            <a:off x="914400" y="535100"/>
            <a:ext cx="7406700" cy="4164575"/>
            <a:chOff x="914400" y="535100"/>
            <a:chExt cx="7406700" cy="4164575"/>
          </a:xfrm>
        </p:grpSpPr>
        <p:sp>
          <p:nvSpPr>
            <p:cNvPr id="387" name="Google Shape;387;p23"/>
            <p:cNvSpPr/>
            <p:nvPr/>
          </p:nvSpPr>
          <p:spPr>
            <a:xfrm>
              <a:off x="1005900" y="626275"/>
              <a:ext cx="7315200" cy="4073400"/>
            </a:xfrm>
            <a:prstGeom prst="roundRect">
              <a:avLst>
                <a:gd name="adj" fmla="val 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88" name="Google Shape;388;p23"/>
            <p:cNvGrpSpPr/>
            <p:nvPr/>
          </p:nvGrpSpPr>
          <p:grpSpPr>
            <a:xfrm>
              <a:off x="914400" y="535100"/>
              <a:ext cx="7315200" cy="4073400"/>
              <a:chOff x="914400" y="535100"/>
              <a:chExt cx="7315200" cy="4073400"/>
            </a:xfrm>
          </p:grpSpPr>
          <p:sp>
            <p:nvSpPr>
              <p:cNvPr id="389" name="Google Shape;389;p23"/>
              <p:cNvSpPr/>
              <p:nvPr/>
            </p:nvSpPr>
            <p:spPr>
              <a:xfrm>
                <a:off x="914400" y="535100"/>
                <a:ext cx="7315200" cy="4073400"/>
              </a:xfrm>
              <a:prstGeom prst="roundRect">
                <a:avLst>
                  <a:gd name="adj" fmla="val 0"/>
                </a:avLst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390" name="Google Shape;390;p23"/>
              <p:cNvGrpSpPr/>
              <p:nvPr/>
            </p:nvGrpSpPr>
            <p:grpSpPr>
              <a:xfrm>
                <a:off x="7955100" y="626350"/>
                <a:ext cx="183000" cy="183000"/>
                <a:chOff x="8225400" y="367488"/>
                <a:chExt cx="183000" cy="183000"/>
              </a:xfrm>
            </p:grpSpPr>
            <p:cxnSp>
              <p:nvCxnSpPr>
                <p:cNvPr id="391" name="Google Shape;391;p23"/>
                <p:cNvCxnSpPr/>
                <p:nvPr/>
              </p:nvCxnSpPr>
              <p:spPr>
                <a:xfrm>
                  <a:off x="8225400" y="367488"/>
                  <a:ext cx="183000" cy="183000"/>
                </a:xfrm>
                <a:prstGeom prst="straightConnector1">
                  <a:avLst/>
                </a:prstGeom>
                <a:noFill/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92" name="Google Shape;392;p23"/>
                <p:cNvCxnSpPr/>
                <p:nvPr/>
              </p:nvCxnSpPr>
              <p:spPr>
                <a:xfrm rot="5400000">
                  <a:off x="8225400" y="367488"/>
                  <a:ext cx="183000" cy="183000"/>
                </a:xfrm>
                <a:prstGeom prst="straightConnector1">
                  <a:avLst/>
                </a:prstGeom>
                <a:noFill/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sp>
            <p:nvSpPr>
              <p:cNvPr id="393" name="Google Shape;393;p23"/>
              <p:cNvSpPr/>
              <p:nvPr/>
            </p:nvSpPr>
            <p:spPr>
              <a:xfrm>
                <a:off x="7635000" y="626350"/>
                <a:ext cx="183000" cy="183000"/>
              </a:xfrm>
              <a:prstGeom prst="rect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394" name="Google Shape;394;p23"/>
              <p:cNvCxnSpPr/>
              <p:nvPr/>
            </p:nvCxnSpPr>
            <p:spPr>
              <a:xfrm>
                <a:off x="7284899" y="809350"/>
                <a:ext cx="213000" cy="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5" name="Google Shape;395;p23"/>
              <p:cNvCxnSpPr/>
              <p:nvPr/>
            </p:nvCxnSpPr>
            <p:spPr>
              <a:xfrm>
                <a:off x="916188" y="900697"/>
                <a:ext cx="7310400" cy="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396" name="Google Shape;396;p23"/>
          <p:cNvSpPr txBox="1">
            <a:spLocks noGrp="1"/>
          </p:cNvSpPr>
          <p:nvPr>
            <p:ph type="ctrTitle"/>
          </p:nvPr>
        </p:nvSpPr>
        <p:spPr>
          <a:xfrm>
            <a:off x="2285980" y="984428"/>
            <a:ext cx="4572000" cy="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97" name="Google Shape;397;p23"/>
          <p:cNvSpPr txBox="1">
            <a:spLocks noGrp="1"/>
          </p:cNvSpPr>
          <p:nvPr>
            <p:ph type="subTitle" idx="1"/>
          </p:nvPr>
        </p:nvSpPr>
        <p:spPr>
          <a:xfrm>
            <a:off x="2285980" y="1898836"/>
            <a:ext cx="4572000" cy="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98" name="Google Shape;398;p23"/>
          <p:cNvSpPr txBox="1"/>
          <p:nvPr/>
        </p:nvSpPr>
        <p:spPr>
          <a:xfrm>
            <a:off x="2286020" y="3535412"/>
            <a:ext cx="45720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CREDITS</a:t>
            </a:r>
            <a:r>
              <a:rPr lang="en" sz="1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: This presentation template was created by </a:t>
            </a:r>
            <a:r>
              <a:rPr lang="en" sz="1000" b="1">
                <a:solidFill>
                  <a:schemeClr val="dk1"/>
                </a:solidFill>
                <a:uFill>
                  <a:noFill/>
                </a:uFill>
                <a:latin typeface="Karla"/>
                <a:ea typeface="Karla"/>
                <a:cs typeface="Karla"/>
                <a:sym typeface="Karla"/>
                <a:hlinkClick r:id="rId3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, including icons by </a:t>
            </a:r>
            <a:r>
              <a:rPr lang="en" sz="1000" b="1">
                <a:solidFill>
                  <a:schemeClr val="dk1"/>
                </a:solidFill>
                <a:uFill>
                  <a:noFill/>
                </a:uFill>
                <a:latin typeface="Karla"/>
                <a:ea typeface="Karla"/>
                <a:cs typeface="Karla"/>
                <a:sym typeface="Karla"/>
                <a:hlinkClick r:id="rId4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, and infographics &amp; images by </a:t>
            </a:r>
            <a:r>
              <a:rPr lang="en" sz="1000" b="1">
                <a:solidFill>
                  <a:schemeClr val="dk1"/>
                </a:solidFill>
                <a:uFill>
                  <a:noFill/>
                </a:uFill>
                <a:latin typeface="Karla"/>
                <a:ea typeface="Karla"/>
                <a:cs typeface="Karla"/>
                <a:sym typeface="Karla"/>
                <a:hlinkClick r:id="rId5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000" b="1"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0" name="Google Shape;400;p24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-91387" y="1031845"/>
            <a:ext cx="9326879" cy="41691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100" y="445025"/>
            <a:ext cx="7713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 Black"/>
              <a:buNone/>
              <a:defRPr sz="3500">
                <a:solidFill>
                  <a:schemeClr val="dk1"/>
                </a:solidFill>
                <a:latin typeface="Rubik Black"/>
                <a:ea typeface="Rubik Black"/>
                <a:cs typeface="Rubik Black"/>
                <a:sym typeface="Rubik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100" y="1152475"/>
            <a:ext cx="7713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Karla"/>
              <a:buChar char="●"/>
              <a:defRPr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Karla"/>
              <a:buChar char="○"/>
              <a:defRPr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Karla"/>
              <a:buChar char="■"/>
              <a:defRPr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Karla"/>
              <a:buChar char="●"/>
              <a:defRPr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Karla"/>
              <a:buChar char="○"/>
              <a:defRPr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Karla"/>
              <a:buChar char="■"/>
              <a:defRPr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Karla"/>
              <a:buChar char="●"/>
              <a:defRPr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Karla"/>
              <a:buChar char="○"/>
              <a:defRPr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Karla"/>
              <a:buChar char="■"/>
              <a:defRPr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4" r:id="rId3"/>
    <p:sldLayoutId id="2147483658" r:id="rId4"/>
    <p:sldLayoutId id="2147483669" r:id="rId5"/>
    <p:sldLayoutId id="2147483670" r:id="rId6"/>
    <p:sldLayoutId id="2147483671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450">
          <p15:clr>
            <a:srgbClr val="EA4335"/>
          </p15:clr>
        </p15:guide>
        <p15:guide id="2" orient="horz" pos="337">
          <p15:clr>
            <a:srgbClr val="EA4335"/>
          </p15:clr>
        </p15:guide>
        <p15:guide id="3" pos="5310">
          <p15:clr>
            <a:srgbClr val="EA4335"/>
          </p15:clr>
        </p15:guide>
        <p15:guide id="4" orient="horz" pos="2903">
          <p15:clr>
            <a:srgbClr val="EA4335"/>
          </p15:clr>
        </p15:guide>
        <p15:guide id="5" pos="2880">
          <p15:clr>
            <a:srgbClr val="EA4335"/>
          </p15:clr>
        </p15:guide>
        <p15:guide id="6" orient="horz" pos="1620">
          <p15:clr>
            <a:srgbClr val="EA4335"/>
          </p15:clr>
        </p15:guide>
        <p15:guide id="7" pos="173">
          <p15:clr>
            <a:srgbClr val="EA4335"/>
          </p15:clr>
        </p15:guide>
        <p15:guide id="8" orient="horz" pos="173">
          <p15:clr>
            <a:srgbClr val="EA4335"/>
          </p15:clr>
        </p15:guide>
        <p15:guide id="9" pos="5587">
          <p15:clr>
            <a:srgbClr val="EA4335"/>
          </p15:clr>
        </p15:guide>
        <p15:guide id="10" orient="horz" pos="3067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google.com/android/answer/7680439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https://lh3.googleusercontent.com/iyYn-5_BE2xnm2ki9x7jOMsXtoJ1ENvA0pCnZ_13TbVrmva4tgydYI0V7V3B4n8wj781=w36-h36" TargetMode="External"/><Relationship Id="rId5" Type="http://schemas.openxmlformats.org/officeDocument/2006/relationships/image" Target="../media/image12.png"/><Relationship Id="rId4" Type="http://schemas.openxmlformats.org/officeDocument/2006/relationships/hyperlink" Target="https://play.google.com/store/apps/details?id=com.google.android.inputmethod.latin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PfT4lq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29"/>
          <p:cNvSpPr txBox="1">
            <a:spLocks noGrp="1"/>
          </p:cNvSpPr>
          <p:nvPr>
            <p:ph type="ctrTitle"/>
          </p:nvPr>
        </p:nvSpPr>
        <p:spPr>
          <a:xfrm>
            <a:off x="1828800" y="1174903"/>
            <a:ext cx="5486400" cy="246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sz="3600" dirty="0"/>
              <a:t>Переключатели и подсказки. Всплывающие окна. Таймеры.</a:t>
            </a:r>
            <a:endParaRPr sz="3600" dirty="0"/>
          </a:p>
        </p:txBody>
      </p:sp>
      <p:sp>
        <p:nvSpPr>
          <p:cNvPr id="413" name="Google Shape;413;p29"/>
          <p:cNvSpPr txBox="1">
            <a:spLocks noGrp="1"/>
          </p:cNvSpPr>
          <p:nvPr>
            <p:ph type="subTitle" idx="1"/>
          </p:nvPr>
        </p:nvSpPr>
        <p:spPr>
          <a:xfrm>
            <a:off x="1828800" y="3877100"/>
            <a:ext cx="54864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is where your presentation begins</a:t>
            </a:r>
            <a:endParaRPr/>
          </a:p>
        </p:txBody>
      </p:sp>
      <p:sp>
        <p:nvSpPr>
          <p:cNvPr id="414" name="Google Shape;414;p29"/>
          <p:cNvSpPr/>
          <p:nvPr/>
        </p:nvSpPr>
        <p:spPr>
          <a:xfrm rot="-2700000">
            <a:off x="7125203" y="4050192"/>
            <a:ext cx="365716" cy="365716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5" name="Google Shape;415;p29"/>
          <p:cNvGrpSpPr/>
          <p:nvPr/>
        </p:nvGrpSpPr>
        <p:grpSpPr>
          <a:xfrm>
            <a:off x="136938" y="2571748"/>
            <a:ext cx="1827475" cy="1051350"/>
            <a:chOff x="274188" y="1278048"/>
            <a:chExt cx="1827475" cy="1051350"/>
          </a:xfrm>
        </p:grpSpPr>
        <p:sp>
          <p:nvSpPr>
            <p:cNvPr id="416" name="Google Shape;416;p29"/>
            <p:cNvSpPr/>
            <p:nvPr/>
          </p:nvSpPr>
          <p:spPr>
            <a:xfrm>
              <a:off x="364363" y="1369398"/>
              <a:ext cx="1737300" cy="960000"/>
            </a:xfrm>
            <a:prstGeom prst="roundRect">
              <a:avLst>
                <a:gd name="adj" fmla="val 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17" name="Google Shape;417;p29"/>
            <p:cNvGrpSpPr/>
            <p:nvPr/>
          </p:nvGrpSpPr>
          <p:grpSpPr>
            <a:xfrm>
              <a:off x="274188" y="1278048"/>
              <a:ext cx="1737300" cy="960000"/>
              <a:chOff x="7146475" y="2190661"/>
              <a:chExt cx="1737300" cy="960000"/>
            </a:xfrm>
          </p:grpSpPr>
          <p:sp>
            <p:nvSpPr>
              <p:cNvPr id="418" name="Google Shape;418;p29"/>
              <p:cNvSpPr/>
              <p:nvPr/>
            </p:nvSpPr>
            <p:spPr>
              <a:xfrm>
                <a:off x="7146475" y="2190661"/>
                <a:ext cx="1737300" cy="960000"/>
              </a:xfrm>
              <a:prstGeom prst="roundRect">
                <a:avLst>
                  <a:gd name="adj" fmla="val 0"/>
                </a:avLst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419" name="Google Shape;419;p29"/>
              <p:cNvCxnSpPr/>
              <p:nvPr/>
            </p:nvCxnSpPr>
            <p:spPr>
              <a:xfrm>
                <a:off x="7151600" y="2373361"/>
                <a:ext cx="1724700" cy="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420" name="Google Shape;420;p29"/>
            <p:cNvGrpSpPr/>
            <p:nvPr/>
          </p:nvGrpSpPr>
          <p:grpSpPr>
            <a:xfrm>
              <a:off x="447057" y="1555937"/>
              <a:ext cx="1391436" cy="587426"/>
              <a:chOff x="817139" y="2952501"/>
              <a:chExt cx="1391436" cy="587426"/>
            </a:xfrm>
          </p:grpSpPr>
          <p:sp>
            <p:nvSpPr>
              <p:cNvPr id="421" name="Google Shape;421;p29"/>
              <p:cNvSpPr/>
              <p:nvPr/>
            </p:nvSpPr>
            <p:spPr>
              <a:xfrm>
                <a:off x="834354" y="3033062"/>
                <a:ext cx="328236" cy="324038"/>
              </a:xfrm>
              <a:custGeom>
                <a:avLst/>
                <a:gdLst/>
                <a:ahLst/>
                <a:cxnLst/>
                <a:rect l="l" t="t" r="r" b="b"/>
                <a:pathLst>
                  <a:path w="8732" h="8733" extrusionOk="0">
                    <a:moveTo>
                      <a:pt x="4366" y="1"/>
                    </a:moveTo>
                    <a:cubicBezTo>
                      <a:pt x="1951" y="1"/>
                      <a:pt x="0" y="1952"/>
                      <a:pt x="0" y="4366"/>
                    </a:cubicBezTo>
                    <a:cubicBezTo>
                      <a:pt x="0" y="6757"/>
                      <a:pt x="1951" y="8732"/>
                      <a:pt x="4366" y="8732"/>
                    </a:cubicBezTo>
                    <a:cubicBezTo>
                      <a:pt x="6780" y="8732"/>
                      <a:pt x="8732" y="6757"/>
                      <a:pt x="8732" y="4366"/>
                    </a:cubicBezTo>
                    <a:cubicBezTo>
                      <a:pt x="8732" y="1952"/>
                      <a:pt x="6780" y="1"/>
                      <a:pt x="436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" name="Google Shape;422;p29"/>
              <p:cNvSpPr/>
              <p:nvPr/>
            </p:nvSpPr>
            <p:spPr>
              <a:xfrm>
                <a:off x="817139" y="3173107"/>
                <a:ext cx="735110" cy="366820"/>
              </a:xfrm>
              <a:custGeom>
                <a:avLst/>
                <a:gdLst/>
                <a:ahLst/>
                <a:cxnLst/>
                <a:rect l="l" t="t" r="r" b="b"/>
                <a:pathLst>
                  <a:path w="19556" h="9886" extrusionOk="0">
                    <a:moveTo>
                      <a:pt x="10025" y="0"/>
                    </a:moveTo>
                    <a:cubicBezTo>
                      <a:pt x="7970" y="0"/>
                      <a:pt x="5937" y="1254"/>
                      <a:pt x="5263" y="3544"/>
                    </a:cubicBezTo>
                    <a:cubicBezTo>
                      <a:pt x="4773" y="3298"/>
                      <a:pt x="4258" y="3184"/>
                      <a:pt x="3754" y="3184"/>
                    </a:cubicBezTo>
                    <a:cubicBezTo>
                      <a:pt x="2252" y="3184"/>
                      <a:pt x="848" y="4199"/>
                      <a:pt x="482" y="5787"/>
                    </a:cubicBezTo>
                    <a:cubicBezTo>
                      <a:pt x="0" y="7884"/>
                      <a:pt x="1590" y="9886"/>
                      <a:pt x="3723" y="9886"/>
                    </a:cubicBezTo>
                    <a:cubicBezTo>
                      <a:pt x="3748" y="9886"/>
                      <a:pt x="3774" y="9885"/>
                      <a:pt x="3799" y="9885"/>
                    </a:cubicBezTo>
                    <a:lnTo>
                      <a:pt x="15531" y="9885"/>
                    </a:lnTo>
                    <a:cubicBezTo>
                      <a:pt x="17750" y="9885"/>
                      <a:pt x="19555" y="8104"/>
                      <a:pt x="19555" y="5885"/>
                    </a:cubicBezTo>
                    <a:cubicBezTo>
                      <a:pt x="19555" y="3641"/>
                      <a:pt x="17750" y="1861"/>
                      <a:pt x="15531" y="1861"/>
                    </a:cubicBezTo>
                    <a:cubicBezTo>
                      <a:pt x="15019" y="1861"/>
                      <a:pt x="14531" y="1958"/>
                      <a:pt x="14068" y="2129"/>
                    </a:cubicBezTo>
                    <a:cubicBezTo>
                      <a:pt x="13064" y="681"/>
                      <a:pt x="11538" y="0"/>
                      <a:pt x="1002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" name="Google Shape;423;p29"/>
              <p:cNvSpPr/>
              <p:nvPr/>
            </p:nvSpPr>
            <p:spPr>
              <a:xfrm>
                <a:off x="1739143" y="2952501"/>
                <a:ext cx="162314" cy="219958"/>
              </a:xfrm>
              <a:custGeom>
                <a:avLst/>
                <a:gdLst/>
                <a:ahLst/>
                <a:cxnLst/>
                <a:rect l="l" t="t" r="r" b="b"/>
                <a:pathLst>
                  <a:path w="4318" h="5928" extrusionOk="0">
                    <a:moveTo>
                      <a:pt x="2245" y="1"/>
                    </a:moveTo>
                    <a:cubicBezTo>
                      <a:pt x="1976" y="1"/>
                      <a:pt x="1708" y="25"/>
                      <a:pt x="1440" y="99"/>
                    </a:cubicBezTo>
                    <a:cubicBezTo>
                      <a:pt x="1196" y="147"/>
                      <a:pt x="976" y="245"/>
                      <a:pt x="757" y="367"/>
                    </a:cubicBezTo>
                    <a:cubicBezTo>
                      <a:pt x="489" y="513"/>
                      <a:pt x="245" y="708"/>
                      <a:pt x="1" y="928"/>
                    </a:cubicBezTo>
                    <a:lnTo>
                      <a:pt x="854" y="1952"/>
                    </a:lnTo>
                    <a:cubicBezTo>
                      <a:pt x="1050" y="1757"/>
                      <a:pt x="1269" y="1611"/>
                      <a:pt x="1489" y="1464"/>
                    </a:cubicBezTo>
                    <a:cubicBezTo>
                      <a:pt x="1659" y="1367"/>
                      <a:pt x="1854" y="1318"/>
                      <a:pt x="2049" y="1318"/>
                    </a:cubicBezTo>
                    <a:cubicBezTo>
                      <a:pt x="2196" y="1318"/>
                      <a:pt x="2367" y="1367"/>
                      <a:pt x="2464" y="1440"/>
                    </a:cubicBezTo>
                    <a:cubicBezTo>
                      <a:pt x="2562" y="1538"/>
                      <a:pt x="2635" y="1684"/>
                      <a:pt x="2610" y="1806"/>
                    </a:cubicBezTo>
                    <a:cubicBezTo>
                      <a:pt x="2610" y="1928"/>
                      <a:pt x="2586" y="2050"/>
                      <a:pt x="2537" y="2172"/>
                    </a:cubicBezTo>
                    <a:cubicBezTo>
                      <a:pt x="2488" y="2318"/>
                      <a:pt x="2391" y="2440"/>
                      <a:pt x="2293" y="2562"/>
                    </a:cubicBezTo>
                    <a:cubicBezTo>
                      <a:pt x="2171" y="2733"/>
                      <a:pt x="1879" y="3025"/>
                      <a:pt x="1489" y="3440"/>
                    </a:cubicBezTo>
                    <a:lnTo>
                      <a:pt x="50" y="4903"/>
                    </a:lnTo>
                    <a:lnTo>
                      <a:pt x="50" y="5928"/>
                    </a:lnTo>
                    <a:lnTo>
                      <a:pt x="4318" y="5928"/>
                    </a:lnTo>
                    <a:lnTo>
                      <a:pt x="4318" y="4659"/>
                    </a:lnTo>
                    <a:lnTo>
                      <a:pt x="2098" y="4659"/>
                    </a:lnTo>
                    <a:lnTo>
                      <a:pt x="2098" y="4611"/>
                    </a:lnTo>
                    <a:cubicBezTo>
                      <a:pt x="2757" y="4050"/>
                      <a:pt x="3171" y="3635"/>
                      <a:pt x="3367" y="3440"/>
                    </a:cubicBezTo>
                    <a:cubicBezTo>
                      <a:pt x="3562" y="3245"/>
                      <a:pt x="3708" y="3050"/>
                      <a:pt x="3854" y="2830"/>
                    </a:cubicBezTo>
                    <a:cubicBezTo>
                      <a:pt x="4098" y="2464"/>
                      <a:pt x="4220" y="2025"/>
                      <a:pt x="4220" y="1611"/>
                    </a:cubicBezTo>
                    <a:cubicBezTo>
                      <a:pt x="4220" y="1294"/>
                      <a:pt x="4123" y="1025"/>
                      <a:pt x="3952" y="781"/>
                    </a:cubicBezTo>
                    <a:cubicBezTo>
                      <a:pt x="3781" y="513"/>
                      <a:pt x="3562" y="318"/>
                      <a:pt x="3269" y="196"/>
                    </a:cubicBezTo>
                    <a:cubicBezTo>
                      <a:pt x="2952" y="50"/>
                      <a:pt x="2610" y="1"/>
                      <a:pt x="224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" name="Google Shape;424;p29"/>
              <p:cNvSpPr/>
              <p:nvPr/>
            </p:nvSpPr>
            <p:spPr>
              <a:xfrm>
                <a:off x="1926175" y="2955247"/>
                <a:ext cx="129310" cy="217213"/>
              </a:xfrm>
              <a:custGeom>
                <a:avLst/>
                <a:gdLst/>
                <a:ahLst/>
                <a:cxnLst/>
                <a:rect l="l" t="t" r="r" b="b"/>
                <a:pathLst>
                  <a:path w="3440" h="5854" extrusionOk="0">
                    <a:moveTo>
                      <a:pt x="2000" y="0"/>
                    </a:moveTo>
                    <a:lnTo>
                      <a:pt x="0" y="1659"/>
                    </a:lnTo>
                    <a:lnTo>
                      <a:pt x="805" y="2659"/>
                    </a:lnTo>
                    <a:lnTo>
                      <a:pt x="1488" y="2122"/>
                    </a:lnTo>
                    <a:cubicBezTo>
                      <a:pt x="1610" y="2000"/>
                      <a:pt x="1732" y="1878"/>
                      <a:pt x="1854" y="1732"/>
                    </a:cubicBezTo>
                    <a:lnTo>
                      <a:pt x="1854" y="1732"/>
                    </a:lnTo>
                    <a:cubicBezTo>
                      <a:pt x="1829" y="2049"/>
                      <a:pt x="1829" y="2390"/>
                      <a:pt x="1829" y="2756"/>
                    </a:cubicBezTo>
                    <a:lnTo>
                      <a:pt x="1829" y="5854"/>
                    </a:lnTo>
                    <a:lnTo>
                      <a:pt x="3439" y="5854"/>
                    </a:lnTo>
                    <a:lnTo>
                      <a:pt x="343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" name="Google Shape;425;p29"/>
              <p:cNvSpPr/>
              <p:nvPr/>
            </p:nvSpPr>
            <p:spPr>
              <a:xfrm>
                <a:off x="2096669" y="2952501"/>
                <a:ext cx="111905" cy="112354"/>
              </a:xfrm>
              <a:custGeom>
                <a:avLst/>
                <a:gdLst/>
                <a:ahLst/>
                <a:cxnLst/>
                <a:rect l="l" t="t" r="r" b="b"/>
                <a:pathLst>
                  <a:path w="2977" h="3028" extrusionOk="0">
                    <a:moveTo>
                      <a:pt x="1537" y="830"/>
                    </a:moveTo>
                    <a:cubicBezTo>
                      <a:pt x="1806" y="830"/>
                      <a:pt x="1928" y="1050"/>
                      <a:pt x="1928" y="1513"/>
                    </a:cubicBezTo>
                    <a:cubicBezTo>
                      <a:pt x="1928" y="1977"/>
                      <a:pt x="1806" y="2220"/>
                      <a:pt x="1537" y="2220"/>
                    </a:cubicBezTo>
                    <a:cubicBezTo>
                      <a:pt x="1415" y="2220"/>
                      <a:pt x="1293" y="2147"/>
                      <a:pt x="1220" y="2050"/>
                    </a:cubicBezTo>
                    <a:cubicBezTo>
                      <a:pt x="1147" y="1879"/>
                      <a:pt x="1123" y="1684"/>
                      <a:pt x="1123" y="1513"/>
                    </a:cubicBezTo>
                    <a:lnTo>
                      <a:pt x="1147" y="1513"/>
                    </a:lnTo>
                    <a:cubicBezTo>
                      <a:pt x="1147" y="1050"/>
                      <a:pt x="1269" y="830"/>
                      <a:pt x="1537" y="830"/>
                    </a:cubicBezTo>
                    <a:close/>
                    <a:moveTo>
                      <a:pt x="1562" y="1"/>
                    </a:moveTo>
                    <a:cubicBezTo>
                      <a:pt x="1171" y="1"/>
                      <a:pt x="781" y="147"/>
                      <a:pt x="513" y="416"/>
                    </a:cubicBezTo>
                    <a:cubicBezTo>
                      <a:pt x="1" y="1050"/>
                      <a:pt x="1" y="1977"/>
                      <a:pt x="513" y="2611"/>
                    </a:cubicBezTo>
                    <a:cubicBezTo>
                      <a:pt x="764" y="2862"/>
                      <a:pt x="1101" y="3028"/>
                      <a:pt x="1463" y="3028"/>
                    </a:cubicBezTo>
                    <a:cubicBezTo>
                      <a:pt x="1488" y="3028"/>
                      <a:pt x="1513" y="3027"/>
                      <a:pt x="1537" y="3025"/>
                    </a:cubicBezTo>
                    <a:cubicBezTo>
                      <a:pt x="1565" y="3027"/>
                      <a:pt x="1593" y="3028"/>
                      <a:pt x="1621" y="3028"/>
                    </a:cubicBezTo>
                    <a:cubicBezTo>
                      <a:pt x="1980" y="3028"/>
                      <a:pt x="2314" y="2882"/>
                      <a:pt x="2586" y="2611"/>
                    </a:cubicBezTo>
                    <a:cubicBezTo>
                      <a:pt x="2854" y="2318"/>
                      <a:pt x="2976" y="1928"/>
                      <a:pt x="2952" y="1513"/>
                    </a:cubicBezTo>
                    <a:cubicBezTo>
                      <a:pt x="2976" y="1123"/>
                      <a:pt x="2830" y="733"/>
                      <a:pt x="2586" y="416"/>
                    </a:cubicBezTo>
                    <a:cubicBezTo>
                      <a:pt x="2318" y="147"/>
                      <a:pt x="1928" y="1"/>
                      <a:pt x="15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26" name="Google Shape;426;p29"/>
          <p:cNvSpPr/>
          <p:nvPr/>
        </p:nvSpPr>
        <p:spPr>
          <a:xfrm>
            <a:off x="1099325" y="425927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7" name="Google Shape;427;p29"/>
          <p:cNvGrpSpPr/>
          <p:nvPr/>
        </p:nvGrpSpPr>
        <p:grpSpPr>
          <a:xfrm>
            <a:off x="6761147" y="3414805"/>
            <a:ext cx="689546" cy="208288"/>
            <a:chOff x="6761147" y="3414805"/>
            <a:chExt cx="689546" cy="208288"/>
          </a:xfrm>
        </p:grpSpPr>
        <p:sp>
          <p:nvSpPr>
            <p:cNvPr id="428" name="Google Shape;428;p29"/>
            <p:cNvSpPr/>
            <p:nvPr/>
          </p:nvSpPr>
          <p:spPr>
            <a:xfrm>
              <a:off x="6993487" y="3563457"/>
              <a:ext cx="457207" cy="59636"/>
            </a:xfrm>
            <a:custGeom>
              <a:avLst/>
              <a:gdLst/>
              <a:ahLst/>
              <a:cxnLst/>
              <a:rect l="l" t="t" r="r" b="b"/>
              <a:pathLst>
                <a:path w="8294" h="952" extrusionOk="0">
                  <a:moveTo>
                    <a:pt x="415" y="0"/>
                  </a:moveTo>
                  <a:cubicBezTo>
                    <a:pt x="757" y="0"/>
                    <a:pt x="952" y="439"/>
                    <a:pt x="708" y="683"/>
                  </a:cubicBezTo>
                  <a:cubicBezTo>
                    <a:pt x="440" y="951"/>
                    <a:pt x="1" y="756"/>
                    <a:pt x="25" y="390"/>
                  </a:cubicBezTo>
                  <a:cubicBezTo>
                    <a:pt x="25" y="171"/>
                    <a:pt x="196" y="0"/>
                    <a:pt x="415" y="0"/>
                  </a:cubicBezTo>
                  <a:close/>
                  <a:moveTo>
                    <a:pt x="7757" y="0"/>
                  </a:moveTo>
                  <a:cubicBezTo>
                    <a:pt x="8123" y="0"/>
                    <a:pt x="8293" y="439"/>
                    <a:pt x="8025" y="683"/>
                  </a:cubicBezTo>
                  <a:cubicBezTo>
                    <a:pt x="7781" y="951"/>
                    <a:pt x="7342" y="756"/>
                    <a:pt x="7342" y="415"/>
                  </a:cubicBezTo>
                  <a:cubicBezTo>
                    <a:pt x="7342" y="195"/>
                    <a:pt x="7537" y="0"/>
                    <a:pt x="7757" y="0"/>
                  </a:cubicBezTo>
                  <a:close/>
                  <a:moveTo>
                    <a:pt x="5928" y="0"/>
                  </a:moveTo>
                  <a:cubicBezTo>
                    <a:pt x="6293" y="24"/>
                    <a:pt x="6440" y="463"/>
                    <a:pt x="6171" y="707"/>
                  </a:cubicBezTo>
                  <a:cubicBezTo>
                    <a:pt x="5903" y="951"/>
                    <a:pt x="5488" y="756"/>
                    <a:pt x="5513" y="390"/>
                  </a:cubicBezTo>
                  <a:cubicBezTo>
                    <a:pt x="5513" y="171"/>
                    <a:pt x="5684" y="0"/>
                    <a:pt x="5903" y="0"/>
                  </a:cubicBezTo>
                  <a:close/>
                  <a:moveTo>
                    <a:pt x="4098" y="0"/>
                  </a:moveTo>
                  <a:cubicBezTo>
                    <a:pt x="4464" y="24"/>
                    <a:pt x="4610" y="463"/>
                    <a:pt x="4342" y="707"/>
                  </a:cubicBezTo>
                  <a:cubicBezTo>
                    <a:pt x="4074" y="951"/>
                    <a:pt x="3659" y="756"/>
                    <a:pt x="3684" y="390"/>
                  </a:cubicBezTo>
                  <a:cubicBezTo>
                    <a:pt x="3684" y="171"/>
                    <a:pt x="3854" y="0"/>
                    <a:pt x="4074" y="0"/>
                  </a:cubicBezTo>
                  <a:close/>
                  <a:moveTo>
                    <a:pt x="2269" y="0"/>
                  </a:moveTo>
                  <a:cubicBezTo>
                    <a:pt x="2635" y="24"/>
                    <a:pt x="2781" y="463"/>
                    <a:pt x="2513" y="707"/>
                  </a:cubicBezTo>
                  <a:cubicBezTo>
                    <a:pt x="2245" y="951"/>
                    <a:pt x="1830" y="756"/>
                    <a:pt x="1854" y="390"/>
                  </a:cubicBezTo>
                  <a:cubicBezTo>
                    <a:pt x="1854" y="171"/>
                    <a:pt x="2025" y="0"/>
                    <a:pt x="2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9"/>
            <p:cNvSpPr/>
            <p:nvPr/>
          </p:nvSpPr>
          <p:spPr>
            <a:xfrm>
              <a:off x="6761147" y="3414805"/>
              <a:ext cx="457196" cy="57149"/>
            </a:xfrm>
            <a:custGeom>
              <a:avLst/>
              <a:gdLst/>
              <a:ahLst/>
              <a:cxnLst/>
              <a:rect l="l" t="t" r="r" b="b"/>
              <a:pathLst>
                <a:path w="11732" h="1391" extrusionOk="0">
                  <a:moveTo>
                    <a:pt x="11488" y="854"/>
                  </a:moveTo>
                  <a:cubicBezTo>
                    <a:pt x="11708" y="878"/>
                    <a:pt x="11732" y="1220"/>
                    <a:pt x="11488" y="1244"/>
                  </a:cubicBezTo>
                  <a:cubicBezTo>
                    <a:pt x="11220" y="1244"/>
                    <a:pt x="10952" y="1098"/>
                    <a:pt x="10805" y="854"/>
                  </a:cubicBezTo>
                  <a:cubicBezTo>
                    <a:pt x="10683" y="708"/>
                    <a:pt x="10561" y="537"/>
                    <a:pt x="10366" y="537"/>
                  </a:cubicBezTo>
                  <a:cubicBezTo>
                    <a:pt x="10171" y="537"/>
                    <a:pt x="10049" y="683"/>
                    <a:pt x="9927" y="854"/>
                  </a:cubicBezTo>
                  <a:cubicBezTo>
                    <a:pt x="9781" y="1098"/>
                    <a:pt x="9513" y="1244"/>
                    <a:pt x="9244" y="1244"/>
                  </a:cubicBezTo>
                  <a:cubicBezTo>
                    <a:pt x="8952" y="1244"/>
                    <a:pt x="8708" y="1098"/>
                    <a:pt x="8561" y="854"/>
                  </a:cubicBezTo>
                  <a:cubicBezTo>
                    <a:pt x="8439" y="708"/>
                    <a:pt x="8293" y="537"/>
                    <a:pt x="8122" y="537"/>
                  </a:cubicBezTo>
                  <a:cubicBezTo>
                    <a:pt x="7927" y="537"/>
                    <a:pt x="7805" y="683"/>
                    <a:pt x="7683" y="854"/>
                  </a:cubicBezTo>
                  <a:cubicBezTo>
                    <a:pt x="7537" y="1098"/>
                    <a:pt x="7269" y="1244"/>
                    <a:pt x="6976" y="1244"/>
                  </a:cubicBezTo>
                  <a:cubicBezTo>
                    <a:pt x="6708" y="1244"/>
                    <a:pt x="6439" y="1098"/>
                    <a:pt x="6293" y="854"/>
                  </a:cubicBezTo>
                  <a:cubicBezTo>
                    <a:pt x="6171" y="708"/>
                    <a:pt x="6049" y="537"/>
                    <a:pt x="5854" y="537"/>
                  </a:cubicBezTo>
                  <a:cubicBezTo>
                    <a:pt x="5683" y="537"/>
                    <a:pt x="5561" y="683"/>
                    <a:pt x="5415" y="854"/>
                  </a:cubicBezTo>
                  <a:cubicBezTo>
                    <a:pt x="5122" y="1391"/>
                    <a:pt x="4342" y="1391"/>
                    <a:pt x="4049" y="854"/>
                  </a:cubicBezTo>
                  <a:cubicBezTo>
                    <a:pt x="3927" y="708"/>
                    <a:pt x="3805" y="537"/>
                    <a:pt x="3610" y="537"/>
                  </a:cubicBezTo>
                  <a:cubicBezTo>
                    <a:pt x="3415" y="537"/>
                    <a:pt x="3318" y="683"/>
                    <a:pt x="3171" y="854"/>
                  </a:cubicBezTo>
                  <a:cubicBezTo>
                    <a:pt x="2879" y="1391"/>
                    <a:pt x="2098" y="1391"/>
                    <a:pt x="1805" y="854"/>
                  </a:cubicBezTo>
                  <a:cubicBezTo>
                    <a:pt x="1683" y="708"/>
                    <a:pt x="1561" y="537"/>
                    <a:pt x="1366" y="537"/>
                  </a:cubicBezTo>
                  <a:cubicBezTo>
                    <a:pt x="1171" y="537"/>
                    <a:pt x="1074" y="683"/>
                    <a:pt x="927" y="854"/>
                  </a:cubicBezTo>
                  <a:cubicBezTo>
                    <a:pt x="781" y="1098"/>
                    <a:pt x="513" y="1244"/>
                    <a:pt x="244" y="1244"/>
                  </a:cubicBezTo>
                  <a:cubicBezTo>
                    <a:pt x="1" y="1220"/>
                    <a:pt x="1" y="878"/>
                    <a:pt x="244" y="854"/>
                  </a:cubicBezTo>
                  <a:cubicBezTo>
                    <a:pt x="391" y="854"/>
                    <a:pt x="513" y="732"/>
                    <a:pt x="635" y="586"/>
                  </a:cubicBezTo>
                  <a:cubicBezTo>
                    <a:pt x="781" y="317"/>
                    <a:pt x="1074" y="171"/>
                    <a:pt x="1366" y="147"/>
                  </a:cubicBezTo>
                  <a:cubicBezTo>
                    <a:pt x="1659" y="171"/>
                    <a:pt x="1952" y="317"/>
                    <a:pt x="2098" y="586"/>
                  </a:cubicBezTo>
                  <a:cubicBezTo>
                    <a:pt x="2220" y="732"/>
                    <a:pt x="2342" y="854"/>
                    <a:pt x="2488" y="854"/>
                  </a:cubicBezTo>
                  <a:lnTo>
                    <a:pt x="2488" y="854"/>
                  </a:lnTo>
                  <a:cubicBezTo>
                    <a:pt x="2635" y="854"/>
                    <a:pt x="2757" y="732"/>
                    <a:pt x="2879" y="586"/>
                  </a:cubicBezTo>
                  <a:cubicBezTo>
                    <a:pt x="3196" y="0"/>
                    <a:pt x="4025" y="0"/>
                    <a:pt x="4342" y="586"/>
                  </a:cubicBezTo>
                  <a:cubicBezTo>
                    <a:pt x="4464" y="732"/>
                    <a:pt x="4586" y="854"/>
                    <a:pt x="4732" y="854"/>
                  </a:cubicBezTo>
                  <a:lnTo>
                    <a:pt x="4781" y="854"/>
                  </a:lnTo>
                  <a:cubicBezTo>
                    <a:pt x="4927" y="854"/>
                    <a:pt x="5025" y="732"/>
                    <a:pt x="5147" y="586"/>
                  </a:cubicBezTo>
                  <a:cubicBezTo>
                    <a:pt x="5318" y="317"/>
                    <a:pt x="5586" y="171"/>
                    <a:pt x="5878" y="147"/>
                  </a:cubicBezTo>
                  <a:cubicBezTo>
                    <a:pt x="6196" y="171"/>
                    <a:pt x="6464" y="317"/>
                    <a:pt x="6635" y="586"/>
                  </a:cubicBezTo>
                  <a:cubicBezTo>
                    <a:pt x="6757" y="732"/>
                    <a:pt x="6854" y="854"/>
                    <a:pt x="7000" y="854"/>
                  </a:cubicBezTo>
                  <a:lnTo>
                    <a:pt x="7025" y="854"/>
                  </a:lnTo>
                  <a:cubicBezTo>
                    <a:pt x="7171" y="854"/>
                    <a:pt x="7293" y="732"/>
                    <a:pt x="7391" y="586"/>
                  </a:cubicBezTo>
                  <a:cubicBezTo>
                    <a:pt x="7708" y="0"/>
                    <a:pt x="8561" y="0"/>
                    <a:pt x="8878" y="586"/>
                  </a:cubicBezTo>
                  <a:cubicBezTo>
                    <a:pt x="9000" y="732"/>
                    <a:pt x="9098" y="854"/>
                    <a:pt x="9244" y="854"/>
                  </a:cubicBezTo>
                  <a:lnTo>
                    <a:pt x="9269" y="854"/>
                  </a:lnTo>
                  <a:cubicBezTo>
                    <a:pt x="9415" y="854"/>
                    <a:pt x="9537" y="732"/>
                    <a:pt x="9659" y="586"/>
                  </a:cubicBezTo>
                  <a:cubicBezTo>
                    <a:pt x="9805" y="317"/>
                    <a:pt x="10074" y="171"/>
                    <a:pt x="10391" y="147"/>
                  </a:cubicBezTo>
                  <a:cubicBezTo>
                    <a:pt x="10683" y="171"/>
                    <a:pt x="10976" y="317"/>
                    <a:pt x="11122" y="586"/>
                  </a:cubicBezTo>
                  <a:cubicBezTo>
                    <a:pt x="11244" y="732"/>
                    <a:pt x="11342" y="854"/>
                    <a:pt x="11488" y="85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0" name="Google Shape;430;p29"/>
          <p:cNvGrpSpPr/>
          <p:nvPr/>
        </p:nvGrpSpPr>
        <p:grpSpPr>
          <a:xfrm>
            <a:off x="136938" y="1047512"/>
            <a:ext cx="1371600" cy="1375875"/>
            <a:chOff x="299013" y="1079125"/>
            <a:chExt cx="1371600" cy="1375875"/>
          </a:xfrm>
        </p:grpSpPr>
        <p:sp>
          <p:nvSpPr>
            <p:cNvPr id="431" name="Google Shape;431;p29"/>
            <p:cNvSpPr/>
            <p:nvPr/>
          </p:nvSpPr>
          <p:spPr>
            <a:xfrm>
              <a:off x="390513" y="1174900"/>
              <a:ext cx="1280100" cy="1280100"/>
            </a:xfrm>
            <a:prstGeom prst="roundRect">
              <a:avLst>
                <a:gd name="adj" fmla="val 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9"/>
            <p:cNvSpPr/>
            <p:nvPr/>
          </p:nvSpPr>
          <p:spPr>
            <a:xfrm>
              <a:off x="299013" y="1079125"/>
              <a:ext cx="1280100" cy="1280100"/>
            </a:xfrm>
            <a:prstGeom prst="roundRect">
              <a:avLst>
                <a:gd name="adj" fmla="val 0"/>
              </a:avLst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33" name="Google Shape;433;p29"/>
            <p:cNvGrpSpPr/>
            <p:nvPr/>
          </p:nvGrpSpPr>
          <p:grpSpPr>
            <a:xfrm>
              <a:off x="396400" y="1384064"/>
              <a:ext cx="1085400" cy="635100"/>
              <a:chOff x="396400" y="1399225"/>
              <a:chExt cx="1085400" cy="635100"/>
            </a:xfrm>
          </p:grpSpPr>
          <p:sp>
            <p:nvSpPr>
              <p:cNvPr id="434" name="Google Shape;434;p29"/>
              <p:cNvSpPr/>
              <p:nvPr/>
            </p:nvSpPr>
            <p:spPr>
              <a:xfrm>
                <a:off x="396400" y="1399225"/>
                <a:ext cx="1085400" cy="635100"/>
              </a:xfrm>
              <a:prstGeom prst="roundRect">
                <a:avLst>
                  <a:gd name="adj" fmla="val 0"/>
                </a:avLst>
              </a:prstGeom>
              <a:solidFill>
                <a:schemeClr val="lt2"/>
              </a:solidFill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435" name="Google Shape;435;p29"/>
              <p:cNvGrpSpPr/>
              <p:nvPr/>
            </p:nvGrpSpPr>
            <p:grpSpPr>
              <a:xfrm>
                <a:off x="712181" y="1506835"/>
                <a:ext cx="453838" cy="419880"/>
                <a:chOff x="733647" y="1423686"/>
                <a:chExt cx="453838" cy="419880"/>
              </a:xfrm>
            </p:grpSpPr>
            <p:sp>
              <p:nvSpPr>
                <p:cNvPr id="436" name="Google Shape;436;p29"/>
                <p:cNvSpPr/>
                <p:nvPr/>
              </p:nvSpPr>
              <p:spPr>
                <a:xfrm>
                  <a:off x="733647" y="1423686"/>
                  <a:ext cx="453838" cy="4198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81" h="9055" extrusionOk="0">
                      <a:moveTo>
                        <a:pt x="4904" y="1"/>
                      </a:moveTo>
                      <a:cubicBezTo>
                        <a:pt x="4654" y="1"/>
                        <a:pt x="4401" y="21"/>
                        <a:pt x="4147" y="64"/>
                      </a:cubicBezTo>
                      <a:cubicBezTo>
                        <a:pt x="1659" y="479"/>
                        <a:pt x="1" y="2820"/>
                        <a:pt x="440" y="5284"/>
                      </a:cubicBezTo>
                      <a:cubicBezTo>
                        <a:pt x="811" y="7493"/>
                        <a:pt x="2733" y="9054"/>
                        <a:pt x="4902" y="9054"/>
                      </a:cubicBezTo>
                      <a:cubicBezTo>
                        <a:pt x="5152" y="9054"/>
                        <a:pt x="5405" y="9034"/>
                        <a:pt x="5659" y="8991"/>
                      </a:cubicBezTo>
                      <a:cubicBezTo>
                        <a:pt x="8122" y="8576"/>
                        <a:pt x="9781" y="6235"/>
                        <a:pt x="9366" y="3771"/>
                      </a:cubicBezTo>
                      <a:cubicBezTo>
                        <a:pt x="8994" y="1562"/>
                        <a:pt x="7073" y="1"/>
                        <a:pt x="4904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7" name="Google Shape;437;p29"/>
                <p:cNvSpPr/>
                <p:nvPr/>
              </p:nvSpPr>
              <p:spPr>
                <a:xfrm>
                  <a:off x="898875" y="1539755"/>
                  <a:ext cx="163003" cy="1889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13" h="4074" extrusionOk="0">
                      <a:moveTo>
                        <a:pt x="1" y="0"/>
                      </a:moveTo>
                      <a:lnTo>
                        <a:pt x="1" y="4073"/>
                      </a:lnTo>
                      <a:lnTo>
                        <a:pt x="3513" y="2024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438" name="Google Shape;438;p29"/>
            <p:cNvGrpSpPr/>
            <p:nvPr/>
          </p:nvGrpSpPr>
          <p:grpSpPr>
            <a:xfrm>
              <a:off x="396391" y="2141102"/>
              <a:ext cx="1085342" cy="96171"/>
              <a:chOff x="417899" y="2116530"/>
              <a:chExt cx="1085342" cy="96171"/>
            </a:xfrm>
          </p:grpSpPr>
          <p:sp>
            <p:nvSpPr>
              <p:cNvPr id="439" name="Google Shape;439;p29"/>
              <p:cNvSpPr/>
              <p:nvPr/>
            </p:nvSpPr>
            <p:spPr>
              <a:xfrm>
                <a:off x="417899" y="2116530"/>
                <a:ext cx="1085342" cy="96171"/>
              </a:xfrm>
              <a:custGeom>
                <a:avLst/>
                <a:gdLst/>
                <a:ahLst/>
                <a:cxnLst/>
                <a:rect l="l" t="t" r="r" b="b"/>
                <a:pathLst>
                  <a:path w="23391" h="2074" extrusionOk="0">
                    <a:moveTo>
                      <a:pt x="1025" y="1"/>
                    </a:moveTo>
                    <a:cubicBezTo>
                      <a:pt x="464" y="1"/>
                      <a:pt x="1" y="464"/>
                      <a:pt x="1" y="1050"/>
                    </a:cubicBezTo>
                    <a:cubicBezTo>
                      <a:pt x="1" y="1611"/>
                      <a:pt x="464" y="2074"/>
                      <a:pt x="1025" y="2074"/>
                    </a:cubicBezTo>
                    <a:lnTo>
                      <a:pt x="22366" y="2074"/>
                    </a:lnTo>
                    <a:cubicBezTo>
                      <a:pt x="22927" y="2074"/>
                      <a:pt x="23391" y="1611"/>
                      <a:pt x="23391" y="1050"/>
                    </a:cubicBezTo>
                    <a:cubicBezTo>
                      <a:pt x="23391" y="464"/>
                      <a:pt x="22927" y="1"/>
                      <a:pt x="2236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" name="Google Shape;440;p29"/>
              <p:cNvSpPr/>
              <p:nvPr/>
            </p:nvSpPr>
            <p:spPr>
              <a:xfrm>
                <a:off x="417899" y="2116530"/>
                <a:ext cx="555733" cy="96171"/>
              </a:xfrm>
              <a:custGeom>
                <a:avLst/>
                <a:gdLst/>
                <a:ahLst/>
                <a:cxnLst/>
                <a:rect l="l" t="t" r="r" b="b"/>
                <a:pathLst>
                  <a:path w="11977" h="2074" extrusionOk="0">
                    <a:moveTo>
                      <a:pt x="1025" y="1"/>
                    </a:moveTo>
                    <a:cubicBezTo>
                      <a:pt x="464" y="1"/>
                      <a:pt x="1" y="464"/>
                      <a:pt x="1" y="1050"/>
                    </a:cubicBezTo>
                    <a:cubicBezTo>
                      <a:pt x="1" y="1611"/>
                      <a:pt x="464" y="2074"/>
                      <a:pt x="1025" y="2074"/>
                    </a:cubicBezTo>
                    <a:lnTo>
                      <a:pt x="11976" y="2074"/>
                    </a:lnTo>
                    <a:lnTo>
                      <a:pt x="11976" y="1"/>
                    </a:lnTo>
                    <a:close/>
                  </a:path>
                </a:pathLst>
              </a:custGeom>
              <a:solidFill>
                <a:schemeClr val="accent2"/>
              </a:solidFill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441" name="Google Shape;441;p29"/>
            <p:cNvCxnSpPr/>
            <p:nvPr/>
          </p:nvCxnSpPr>
          <p:spPr>
            <a:xfrm>
              <a:off x="308975" y="1262125"/>
              <a:ext cx="1263300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442" name="Google Shape;442;p29"/>
          <p:cNvGrpSpPr/>
          <p:nvPr/>
        </p:nvGrpSpPr>
        <p:grpSpPr>
          <a:xfrm>
            <a:off x="7450704" y="1174899"/>
            <a:ext cx="1646100" cy="1188900"/>
            <a:chOff x="7403363" y="1047512"/>
            <a:chExt cx="1646100" cy="1188900"/>
          </a:xfrm>
        </p:grpSpPr>
        <p:sp>
          <p:nvSpPr>
            <p:cNvPr id="443" name="Google Shape;443;p29"/>
            <p:cNvSpPr/>
            <p:nvPr/>
          </p:nvSpPr>
          <p:spPr>
            <a:xfrm>
              <a:off x="7494863" y="1139012"/>
              <a:ext cx="1554600" cy="1097400"/>
            </a:xfrm>
            <a:prstGeom prst="roundRect">
              <a:avLst>
                <a:gd name="adj" fmla="val 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9"/>
            <p:cNvSpPr/>
            <p:nvPr/>
          </p:nvSpPr>
          <p:spPr>
            <a:xfrm>
              <a:off x="7403363" y="1047512"/>
              <a:ext cx="1554600" cy="1097400"/>
            </a:xfrm>
            <a:prstGeom prst="roundRect">
              <a:avLst>
                <a:gd name="adj" fmla="val 0"/>
              </a:avLst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445" name="Google Shape;445;p29"/>
            <p:cNvCxnSpPr/>
            <p:nvPr/>
          </p:nvCxnSpPr>
          <p:spPr>
            <a:xfrm>
              <a:off x="7413325" y="1230512"/>
              <a:ext cx="1544700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446" name="Google Shape;446;p29"/>
            <p:cNvSpPr/>
            <p:nvPr/>
          </p:nvSpPr>
          <p:spPr>
            <a:xfrm>
              <a:off x="7540474" y="1687769"/>
              <a:ext cx="341378" cy="320032"/>
            </a:xfrm>
            <a:custGeom>
              <a:avLst/>
              <a:gdLst/>
              <a:ahLst/>
              <a:cxnLst/>
              <a:rect l="l" t="t" r="r" b="b"/>
              <a:pathLst>
                <a:path w="10634" h="9925" extrusionOk="0">
                  <a:moveTo>
                    <a:pt x="5308" y="0"/>
                  </a:moveTo>
                  <a:cubicBezTo>
                    <a:pt x="5171" y="0"/>
                    <a:pt x="5037" y="73"/>
                    <a:pt x="4976" y="220"/>
                  </a:cubicBezTo>
                  <a:lnTo>
                    <a:pt x="3659" y="2878"/>
                  </a:lnTo>
                  <a:cubicBezTo>
                    <a:pt x="3585" y="3000"/>
                    <a:pt x="3488" y="3073"/>
                    <a:pt x="3366" y="3073"/>
                  </a:cubicBezTo>
                  <a:lnTo>
                    <a:pt x="415" y="3512"/>
                  </a:lnTo>
                  <a:cubicBezTo>
                    <a:pt x="122" y="3561"/>
                    <a:pt x="0" y="3927"/>
                    <a:pt x="220" y="4147"/>
                  </a:cubicBezTo>
                  <a:lnTo>
                    <a:pt x="2341" y="6220"/>
                  </a:lnTo>
                  <a:cubicBezTo>
                    <a:pt x="2439" y="6317"/>
                    <a:pt x="2488" y="6439"/>
                    <a:pt x="2463" y="6561"/>
                  </a:cubicBezTo>
                  <a:lnTo>
                    <a:pt x="1951" y="9488"/>
                  </a:lnTo>
                  <a:cubicBezTo>
                    <a:pt x="1913" y="9736"/>
                    <a:pt x="2099" y="9924"/>
                    <a:pt x="2322" y="9924"/>
                  </a:cubicBezTo>
                  <a:cubicBezTo>
                    <a:pt x="2384" y="9924"/>
                    <a:pt x="2449" y="9910"/>
                    <a:pt x="2512" y="9878"/>
                  </a:cubicBezTo>
                  <a:lnTo>
                    <a:pt x="5122" y="8512"/>
                  </a:lnTo>
                  <a:cubicBezTo>
                    <a:pt x="5183" y="8476"/>
                    <a:pt x="5244" y="8457"/>
                    <a:pt x="5305" y="8457"/>
                  </a:cubicBezTo>
                  <a:cubicBezTo>
                    <a:pt x="5366" y="8457"/>
                    <a:pt x="5427" y="8476"/>
                    <a:pt x="5488" y="8512"/>
                  </a:cubicBezTo>
                  <a:lnTo>
                    <a:pt x="8122" y="9878"/>
                  </a:lnTo>
                  <a:cubicBezTo>
                    <a:pt x="8180" y="9910"/>
                    <a:pt x="8241" y="9924"/>
                    <a:pt x="8299" y="9924"/>
                  </a:cubicBezTo>
                  <a:cubicBezTo>
                    <a:pt x="8511" y="9924"/>
                    <a:pt x="8697" y="9736"/>
                    <a:pt x="8658" y="9488"/>
                  </a:cubicBezTo>
                  <a:lnTo>
                    <a:pt x="8146" y="6561"/>
                  </a:lnTo>
                  <a:cubicBezTo>
                    <a:pt x="8122" y="6439"/>
                    <a:pt x="8171" y="6317"/>
                    <a:pt x="8268" y="6220"/>
                  </a:cubicBezTo>
                  <a:lnTo>
                    <a:pt x="10390" y="4147"/>
                  </a:lnTo>
                  <a:cubicBezTo>
                    <a:pt x="10634" y="3927"/>
                    <a:pt x="10488" y="3561"/>
                    <a:pt x="10195" y="3512"/>
                  </a:cubicBezTo>
                  <a:lnTo>
                    <a:pt x="7244" y="3098"/>
                  </a:lnTo>
                  <a:cubicBezTo>
                    <a:pt x="7122" y="3073"/>
                    <a:pt x="7024" y="3000"/>
                    <a:pt x="6976" y="2878"/>
                  </a:cubicBezTo>
                  <a:lnTo>
                    <a:pt x="5658" y="220"/>
                  </a:lnTo>
                  <a:cubicBezTo>
                    <a:pt x="5585" y="73"/>
                    <a:pt x="5445" y="0"/>
                    <a:pt x="5308" y="0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9"/>
            <p:cNvSpPr/>
            <p:nvPr/>
          </p:nvSpPr>
          <p:spPr>
            <a:xfrm>
              <a:off x="8009987" y="1687769"/>
              <a:ext cx="341378" cy="320032"/>
            </a:xfrm>
            <a:custGeom>
              <a:avLst/>
              <a:gdLst/>
              <a:ahLst/>
              <a:cxnLst/>
              <a:rect l="l" t="t" r="r" b="b"/>
              <a:pathLst>
                <a:path w="10634" h="9925" extrusionOk="0">
                  <a:moveTo>
                    <a:pt x="5308" y="0"/>
                  </a:moveTo>
                  <a:cubicBezTo>
                    <a:pt x="5171" y="0"/>
                    <a:pt x="5037" y="73"/>
                    <a:pt x="4976" y="220"/>
                  </a:cubicBezTo>
                  <a:lnTo>
                    <a:pt x="3659" y="2878"/>
                  </a:lnTo>
                  <a:cubicBezTo>
                    <a:pt x="3585" y="3000"/>
                    <a:pt x="3488" y="3073"/>
                    <a:pt x="3366" y="3073"/>
                  </a:cubicBezTo>
                  <a:lnTo>
                    <a:pt x="415" y="3512"/>
                  </a:lnTo>
                  <a:cubicBezTo>
                    <a:pt x="122" y="3561"/>
                    <a:pt x="0" y="3927"/>
                    <a:pt x="220" y="4147"/>
                  </a:cubicBezTo>
                  <a:lnTo>
                    <a:pt x="2341" y="6220"/>
                  </a:lnTo>
                  <a:cubicBezTo>
                    <a:pt x="2439" y="6317"/>
                    <a:pt x="2488" y="6439"/>
                    <a:pt x="2463" y="6561"/>
                  </a:cubicBezTo>
                  <a:lnTo>
                    <a:pt x="1951" y="9488"/>
                  </a:lnTo>
                  <a:cubicBezTo>
                    <a:pt x="1913" y="9736"/>
                    <a:pt x="2099" y="9924"/>
                    <a:pt x="2322" y="9924"/>
                  </a:cubicBezTo>
                  <a:cubicBezTo>
                    <a:pt x="2384" y="9924"/>
                    <a:pt x="2449" y="9910"/>
                    <a:pt x="2512" y="9878"/>
                  </a:cubicBezTo>
                  <a:lnTo>
                    <a:pt x="5122" y="8512"/>
                  </a:lnTo>
                  <a:cubicBezTo>
                    <a:pt x="5183" y="8476"/>
                    <a:pt x="5244" y="8457"/>
                    <a:pt x="5305" y="8457"/>
                  </a:cubicBezTo>
                  <a:cubicBezTo>
                    <a:pt x="5366" y="8457"/>
                    <a:pt x="5427" y="8476"/>
                    <a:pt x="5488" y="8512"/>
                  </a:cubicBezTo>
                  <a:lnTo>
                    <a:pt x="8122" y="9878"/>
                  </a:lnTo>
                  <a:cubicBezTo>
                    <a:pt x="8180" y="9910"/>
                    <a:pt x="8241" y="9924"/>
                    <a:pt x="8299" y="9924"/>
                  </a:cubicBezTo>
                  <a:cubicBezTo>
                    <a:pt x="8511" y="9924"/>
                    <a:pt x="8697" y="9736"/>
                    <a:pt x="8658" y="9488"/>
                  </a:cubicBezTo>
                  <a:lnTo>
                    <a:pt x="8146" y="6561"/>
                  </a:lnTo>
                  <a:cubicBezTo>
                    <a:pt x="8122" y="6439"/>
                    <a:pt x="8171" y="6317"/>
                    <a:pt x="8268" y="6220"/>
                  </a:cubicBezTo>
                  <a:lnTo>
                    <a:pt x="10390" y="4147"/>
                  </a:lnTo>
                  <a:cubicBezTo>
                    <a:pt x="10634" y="3927"/>
                    <a:pt x="10488" y="3561"/>
                    <a:pt x="10195" y="3512"/>
                  </a:cubicBezTo>
                  <a:lnTo>
                    <a:pt x="7244" y="3098"/>
                  </a:lnTo>
                  <a:cubicBezTo>
                    <a:pt x="7122" y="3073"/>
                    <a:pt x="7024" y="3000"/>
                    <a:pt x="6976" y="2878"/>
                  </a:cubicBezTo>
                  <a:lnTo>
                    <a:pt x="5658" y="220"/>
                  </a:lnTo>
                  <a:cubicBezTo>
                    <a:pt x="5585" y="73"/>
                    <a:pt x="5445" y="0"/>
                    <a:pt x="5308" y="0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9"/>
            <p:cNvSpPr/>
            <p:nvPr/>
          </p:nvSpPr>
          <p:spPr>
            <a:xfrm>
              <a:off x="8479499" y="1687769"/>
              <a:ext cx="341378" cy="320032"/>
            </a:xfrm>
            <a:custGeom>
              <a:avLst/>
              <a:gdLst/>
              <a:ahLst/>
              <a:cxnLst/>
              <a:rect l="l" t="t" r="r" b="b"/>
              <a:pathLst>
                <a:path w="10634" h="9925" extrusionOk="0">
                  <a:moveTo>
                    <a:pt x="5308" y="0"/>
                  </a:moveTo>
                  <a:cubicBezTo>
                    <a:pt x="5171" y="0"/>
                    <a:pt x="5037" y="73"/>
                    <a:pt x="4976" y="220"/>
                  </a:cubicBezTo>
                  <a:lnTo>
                    <a:pt x="3659" y="2878"/>
                  </a:lnTo>
                  <a:cubicBezTo>
                    <a:pt x="3585" y="3000"/>
                    <a:pt x="3488" y="3073"/>
                    <a:pt x="3366" y="3073"/>
                  </a:cubicBezTo>
                  <a:lnTo>
                    <a:pt x="415" y="3512"/>
                  </a:lnTo>
                  <a:cubicBezTo>
                    <a:pt x="122" y="3561"/>
                    <a:pt x="0" y="3927"/>
                    <a:pt x="220" y="4147"/>
                  </a:cubicBezTo>
                  <a:lnTo>
                    <a:pt x="2341" y="6220"/>
                  </a:lnTo>
                  <a:cubicBezTo>
                    <a:pt x="2439" y="6317"/>
                    <a:pt x="2488" y="6439"/>
                    <a:pt x="2463" y="6561"/>
                  </a:cubicBezTo>
                  <a:lnTo>
                    <a:pt x="1951" y="9488"/>
                  </a:lnTo>
                  <a:cubicBezTo>
                    <a:pt x="1913" y="9736"/>
                    <a:pt x="2099" y="9924"/>
                    <a:pt x="2322" y="9924"/>
                  </a:cubicBezTo>
                  <a:cubicBezTo>
                    <a:pt x="2384" y="9924"/>
                    <a:pt x="2449" y="9910"/>
                    <a:pt x="2512" y="9878"/>
                  </a:cubicBezTo>
                  <a:lnTo>
                    <a:pt x="5122" y="8512"/>
                  </a:lnTo>
                  <a:cubicBezTo>
                    <a:pt x="5183" y="8476"/>
                    <a:pt x="5244" y="8457"/>
                    <a:pt x="5305" y="8457"/>
                  </a:cubicBezTo>
                  <a:cubicBezTo>
                    <a:pt x="5366" y="8457"/>
                    <a:pt x="5427" y="8476"/>
                    <a:pt x="5488" y="8512"/>
                  </a:cubicBezTo>
                  <a:lnTo>
                    <a:pt x="8122" y="9878"/>
                  </a:lnTo>
                  <a:cubicBezTo>
                    <a:pt x="8180" y="9910"/>
                    <a:pt x="8241" y="9924"/>
                    <a:pt x="8299" y="9924"/>
                  </a:cubicBezTo>
                  <a:cubicBezTo>
                    <a:pt x="8511" y="9924"/>
                    <a:pt x="8697" y="9736"/>
                    <a:pt x="8658" y="9488"/>
                  </a:cubicBezTo>
                  <a:lnTo>
                    <a:pt x="8146" y="6561"/>
                  </a:lnTo>
                  <a:cubicBezTo>
                    <a:pt x="8122" y="6439"/>
                    <a:pt x="8171" y="6317"/>
                    <a:pt x="8268" y="6220"/>
                  </a:cubicBezTo>
                  <a:lnTo>
                    <a:pt x="10390" y="4147"/>
                  </a:lnTo>
                  <a:cubicBezTo>
                    <a:pt x="10634" y="3927"/>
                    <a:pt x="10488" y="3561"/>
                    <a:pt x="10195" y="3512"/>
                  </a:cubicBezTo>
                  <a:lnTo>
                    <a:pt x="7244" y="3098"/>
                  </a:lnTo>
                  <a:cubicBezTo>
                    <a:pt x="7122" y="3073"/>
                    <a:pt x="7024" y="3000"/>
                    <a:pt x="6976" y="2878"/>
                  </a:cubicBezTo>
                  <a:lnTo>
                    <a:pt x="5658" y="220"/>
                  </a:lnTo>
                  <a:cubicBezTo>
                    <a:pt x="5585" y="73"/>
                    <a:pt x="5445" y="0"/>
                    <a:pt x="5308" y="0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49" name="Google Shape;449;p29"/>
            <p:cNvGrpSpPr/>
            <p:nvPr/>
          </p:nvGrpSpPr>
          <p:grpSpPr>
            <a:xfrm>
              <a:off x="7770652" y="1367593"/>
              <a:ext cx="820034" cy="187786"/>
              <a:chOff x="4005100" y="3437025"/>
              <a:chExt cx="535375" cy="122600"/>
            </a:xfrm>
          </p:grpSpPr>
          <p:sp>
            <p:nvSpPr>
              <p:cNvPr id="450" name="Google Shape;450;p29"/>
              <p:cNvSpPr/>
              <p:nvPr/>
            </p:nvSpPr>
            <p:spPr>
              <a:xfrm>
                <a:off x="4005100" y="3437025"/>
                <a:ext cx="535375" cy="33575"/>
              </a:xfrm>
              <a:custGeom>
                <a:avLst/>
                <a:gdLst/>
                <a:ahLst/>
                <a:cxnLst/>
                <a:rect l="l" t="t" r="r" b="b"/>
                <a:pathLst>
                  <a:path w="21415" h="1343" extrusionOk="0">
                    <a:moveTo>
                      <a:pt x="903" y="1"/>
                    </a:moveTo>
                    <a:cubicBezTo>
                      <a:pt x="1" y="1"/>
                      <a:pt x="1" y="1342"/>
                      <a:pt x="903" y="1342"/>
                    </a:cubicBezTo>
                    <a:lnTo>
                      <a:pt x="20488" y="1342"/>
                    </a:lnTo>
                    <a:cubicBezTo>
                      <a:pt x="21415" y="1342"/>
                      <a:pt x="21415" y="1"/>
                      <a:pt x="2048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" name="Google Shape;451;p29"/>
              <p:cNvSpPr/>
              <p:nvPr/>
            </p:nvSpPr>
            <p:spPr>
              <a:xfrm>
                <a:off x="4064850" y="3525450"/>
                <a:ext cx="415275" cy="34175"/>
              </a:xfrm>
              <a:custGeom>
                <a:avLst/>
                <a:gdLst/>
                <a:ahLst/>
                <a:cxnLst/>
                <a:rect l="l" t="t" r="r" b="b"/>
                <a:pathLst>
                  <a:path w="16611" h="1367" extrusionOk="0">
                    <a:moveTo>
                      <a:pt x="928" y="0"/>
                    </a:moveTo>
                    <a:cubicBezTo>
                      <a:pt x="1" y="0"/>
                      <a:pt x="1" y="1366"/>
                      <a:pt x="928" y="1366"/>
                    </a:cubicBezTo>
                    <a:lnTo>
                      <a:pt x="15708" y="1366"/>
                    </a:lnTo>
                    <a:cubicBezTo>
                      <a:pt x="16610" y="1366"/>
                      <a:pt x="16610" y="0"/>
                      <a:pt x="157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52" name="Google Shape;452;p29"/>
          <p:cNvGrpSpPr/>
          <p:nvPr/>
        </p:nvGrpSpPr>
        <p:grpSpPr>
          <a:xfrm>
            <a:off x="7855413" y="2571747"/>
            <a:ext cx="836668" cy="1371596"/>
            <a:chOff x="2771692" y="3497697"/>
            <a:chExt cx="836668" cy="1371596"/>
          </a:xfrm>
        </p:grpSpPr>
        <p:sp>
          <p:nvSpPr>
            <p:cNvPr id="453" name="Google Shape;453;p29"/>
            <p:cNvSpPr/>
            <p:nvPr/>
          </p:nvSpPr>
          <p:spPr>
            <a:xfrm>
              <a:off x="2771692" y="3497697"/>
              <a:ext cx="836668" cy="1371596"/>
            </a:xfrm>
            <a:custGeom>
              <a:avLst/>
              <a:gdLst/>
              <a:ahLst/>
              <a:cxnLst/>
              <a:rect l="l" t="t" r="r" b="b"/>
              <a:pathLst>
                <a:path w="9513" h="15683" extrusionOk="0">
                  <a:moveTo>
                    <a:pt x="4757" y="0"/>
                  </a:moveTo>
                  <a:cubicBezTo>
                    <a:pt x="7391" y="0"/>
                    <a:pt x="9513" y="2122"/>
                    <a:pt x="9513" y="4756"/>
                  </a:cubicBezTo>
                  <a:lnTo>
                    <a:pt x="9513" y="11049"/>
                  </a:lnTo>
                  <a:cubicBezTo>
                    <a:pt x="9464" y="13634"/>
                    <a:pt x="7342" y="15683"/>
                    <a:pt x="4757" y="15683"/>
                  </a:cubicBezTo>
                  <a:cubicBezTo>
                    <a:pt x="2172" y="15683"/>
                    <a:pt x="74" y="13634"/>
                    <a:pt x="1" y="11049"/>
                  </a:cubicBezTo>
                  <a:lnTo>
                    <a:pt x="1" y="4756"/>
                  </a:lnTo>
                  <a:cubicBezTo>
                    <a:pt x="1" y="2122"/>
                    <a:pt x="2123" y="0"/>
                    <a:pt x="47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9"/>
            <p:cNvSpPr/>
            <p:nvPr/>
          </p:nvSpPr>
          <p:spPr>
            <a:xfrm>
              <a:off x="2771692" y="3497697"/>
              <a:ext cx="836668" cy="1371596"/>
            </a:xfrm>
            <a:custGeom>
              <a:avLst/>
              <a:gdLst/>
              <a:ahLst/>
              <a:cxnLst/>
              <a:rect l="l" t="t" r="r" b="b"/>
              <a:pathLst>
                <a:path w="9513" h="15683" extrusionOk="0">
                  <a:moveTo>
                    <a:pt x="4757" y="0"/>
                  </a:moveTo>
                  <a:cubicBezTo>
                    <a:pt x="7391" y="0"/>
                    <a:pt x="9513" y="2122"/>
                    <a:pt x="9513" y="4756"/>
                  </a:cubicBezTo>
                  <a:lnTo>
                    <a:pt x="9513" y="11049"/>
                  </a:lnTo>
                  <a:cubicBezTo>
                    <a:pt x="9464" y="13634"/>
                    <a:pt x="7342" y="15683"/>
                    <a:pt x="4757" y="15683"/>
                  </a:cubicBezTo>
                  <a:cubicBezTo>
                    <a:pt x="2172" y="15683"/>
                    <a:pt x="74" y="13634"/>
                    <a:pt x="1" y="11049"/>
                  </a:cubicBezTo>
                  <a:lnTo>
                    <a:pt x="1" y="4756"/>
                  </a:lnTo>
                  <a:cubicBezTo>
                    <a:pt x="1" y="2122"/>
                    <a:pt x="2123" y="0"/>
                    <a:pt x="4757" y="0"/>
                  </a:cubicBezTo>
                  <a:close/>
                  <a:moveTo>
                    <a:pt x="4903" y="390"/>
                  </a:moveTo>
                  <a:lnTo>
                    <a:pt x="4903" y="2293"/>
                  </a:lnTo>
                  <a:cubicBezTo>
                    <a:pt x="5391" y="2390"/>
                    <a:pt x="5732" y="2781"/>
                    <a:pt x="5732" y="3268"/>
                  </a:cubicBezTo>
                  <a:lnTo>
                    <a:pt x="5732" y="6000"/>
                  </a:lnTo>
                  <a:cubicBezTo>
                    <a:pt x="5732" y="6488"/>
                    <a:pt x="5391" y="6902"/>
                    <a:pt x="4903" y="6976"/>
                  </a:cubicBezTo>
                  <a:lnTo>
                    <a:pt x="4903" y="8268"/>
                  </a:lnTo>
                  <a:lnTo>
                    <a:pt x="5123" y="8268"/>
                  </a:lnTo>
                  <a:cubicBezTo>
                    <a:pt x="5854" y="8268"/>
                    <a:pt x="6562" y="8171"/>
                    <a:pt x="7269" y="7976"/>
                  </a:cubicBezTo>
                  <a:cubicBezTo>
                    <a:pt x="7928" y="7756"/>
                    <a:pt x="8537" y="7488"/>
                    <a:pt x="9123" y="7122"/>
                  </a:cubicBezTo>
                  <a:lnTo>
                    <a:pt x="9123" y="4756"/>
                  </a:lnTo>
                  <a:cubicBezTo>
                    <a:pt x="9098" y="2415"/>
                    <a:pt x="7245" y="488"/>
                    <a:pt x="4903" y="415"/>
                  </a:cubicBezTo>
                  <a:close/>
                  <a:moveTo>
                    <a:pt x="4611" y="2293"/>
                  </a:moveTo>
                  <a:lnTo>
                    <a:pt x="4611" y="415"/>
                  </a:lnTo>
                  <a:cubicBezTo>
                    <a:pt x="2269" y="488"/>
                    <a:pt x="416" y="2415"/>
                    <a:pt x="391" y="4756"/>
                  </a:cubicBezTo>
                  <a:lnTo>
                    <a:pt x="391" y="7122"/>
                  </a:lnTo>
                  <a:cubicBezTo>
                    <a:pt x="976" y="7463"/>
                    <a:pt x="1611" y="7756"/>
                    <a:pt x="2245" y="7951"/>
                  </a:cubicBezTo>
                  <a:cubicBezTo>
                    <a:pt x="2952" y="8146"/>
                    <a:pt x="3659" y="8268"/>
                    <a:pt x="4391" y="8244"/>
                  </a:cubicBezTo>
                  <a:lnTo>
                    <a:pt x="4611" y="8244"/>
                  </a:lnTo>
                  <a:lnTo>
                    <a:pt x="4611" y="6976"/>
                  </a:lnTo>
                  <a:cubicBezTo>
                    <a:pt x="4123" y="6902"/>
                    <a:pt x="3781" y="6488"/>
                    <a:pt x="3781" y="6000"/>
                  </a:cubicBezTo>
                  <a:lnTo>
                    <a:pt x="3781" y="3268"/>
                  </a:lnTo>
                  <a:cubicBezTo>
                    <a:pt x="3781" y="2781"/>
                    <a:pt x="4123" y="2390"/>
                    <a:pt x="4611" y="2293"/>
                  </a:cubicBezTo>
                  <a:close/>
                  <a:moveTo>
                    <a:pt x="5220" y="2781"/>
                  </a:moveTo>
                  <a:cubicBezTo>
                    <a:pt x="5098" y="2659"/>
                    <a:pt x="4928" y="2585"/>
                    <a:pt x="4757" y="2585"/>
                  </a:cubicBezTo>
                  <a:lnTo>
                    <a:pt x="4757" y="2585"/>
                  </a:lnTo>
                  <a:cubicBezTo>
                    <a:pt x="4391" y="2585"/>
                    <a:pt x="4074" y="2902"/>
                    <a:pt x="4074" y="3268"/>
                  </a:cubicBezTo>
                  <a:lnTo>
                    <a:pt x="4074" y="6000"/>
                  </a:lnTo>
                  <a:cubicBezTo>
                    <a:pt x="4074" y="6390"/>
                    <a:pt x="4391" y="6683"/>
                    <a:pt x="4757" y="6683"/>
                  </a:cubicBezTo>
                  <a:lnTo>
                    <a:pt x="4757" y="6683"/>
                  </a:lnTo>
                  <a:cubicBezTo>
                    <a:pt x="4928" y="6683"/>
                    <a:pt x="5098" y="6610"/>
                    <a:pt x="5220" y="6488"/>
                  </a:cubicBezTo>
                  <a:cubicBezTo>
                    <a:pt x="5367" y="6366"/>
                    <a:pt x="5440" y="6195"/>
                    <a:pt x="5440" y="6000"/>
                  </a:cubicBezTo>
                  <a:lnTo>
                    <a:pt x="5440" y="3268"/>
                  </a:lnTo>
                  <a:cubicBezTo>
                    <a:pt x="5440" y="3098"/>
                    <a:pt x="5367" y="2927"/>
                    <a:pt x="5220" y="2781"/>
                  </a:cubicBezTo>
                  <a:close/>
                  <a:moveTo>
                    <a:pt x="9123" y="7463"/>
                  </a:moveTo>
                  <a:cubicBezTo>
                    <a:pt x="8562" y="7805"/>
                    <a:pt x="7976" y="8073"/>
                    <a:pt x="7342" y="8244"/>
                  </a:cubicBezTo>
                  <a:cubicBezTo>
                    <a:pt x="6635" y="8463"/>
                    <a:pt x="5879" y="8561"/>
                    <a:pt x="5123" y="8561"/>
                  </a:cubicBezTo>
                  <a:lnTo>
                    <a:pt x="4391" y="8561"/>
                  </a:lnTo>
                  <a:cubicBezTo>
                    <a:pt x="2976" y="8561"/>
                    <a:pt x="1611" y="8195"/>
                    <a:pt x="391" y="7463"/>
                  </a:cubicBezTo>
                  <a:lnTo>
                    <a:pt x="391" y="11049"/>
                  </a:lnTo>
                  <a:cubicBezTo>
                    <a:pt x="464" y="13414"/>
                    <a:pt x="2391" y="15292"/>
                    <a:pt x="4757" y="15292"/>
                  </a:cubicBezTo>
                  <a:cubicBezTo>
                    <a:pt x="7123" y="15292"/>
                    <a:pt x="9049" y="13414"/>
                    <a:pt x="9123" y="110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9"/>
            <p:cNvSpPr/>
            <p:nvPr/>
          </p:nvSpPr>
          <p:spPr>
            <a:xfrm>
              <a:off x="3202911" y="3533904"/>
              <a:ext cx="371149" cy="686979"/>
            </a:xfrm>
            <a:custGeom>
              <a:avLst/>
              <a:gdLst/>
              <a:ahLst/>
              <a:cxnLst/>
              <a:rect l="l" t="t" r="r" b="b"/>
              <a:pathLst>
                <a:path w="4220" h="7855" extrusionOk="0">
                  <a:moveTo>
                    <a:pt x="537" y="2171"/>
                  </a:moveTo>
                  <a:cubicBezTo>
                    <a:pt x="732" y="2342"/>
                    <a:pt x="829" y="2586"/>
                    <a:pt x="829" y="2854"/>
                  </a:cubicBezTo>
                  <a:lnTo>
                    <a:pt x="829" y="5586"/>
                  </a:lnTo>
                  <a:cubicBezTo>
                    <a:pt x="829" y="6074"/>
                    <a:pt x="488" y="6488"/>
                    <a:pt x="0" y="6562"/>
                  </a:cubicBezTo>
                  <a:lnTo>
                    <a:pt x="0" y="7854"/>
                  </a:lnTo>
                  <a:lnTo>
                    <a:pt x="220" y="7854"/>
                  </a:lnTo>
                  <a:cubicBezTo>
                    <a:pt x="951" y="7854"/>
                    <a:pt x="1659" y="7757"/>
                    <a:pt x="2366" y="7562"/>
                  </a:cubicBezTo>
                  <a:cubicBezTo>
                    <a:pt x="3025" y="7342"/>
                    <a:pt x="3634" y="7074"/>
                    <a:pt x="4220" y="6708"/>
                  </a:cubicBezTo>
                  <a:lnTo>
                    <a:pt x="4220" y="4342"/>
                  </a:lnTo>
                  <a:cubicBezTo>
                    <a:pt x="4195" y="2001"/>
                    <a:pt x="2342" y="74"/>
                    <a:pt x="0" y="1"/>
                  </a:cubicBezTo>
                  <a:lnTo>
                    <a:pt x="0" y="1903"/>
                  </a:lnTo>
                  <a:cubicBezTo>
                    <a:pt x="220" y="1928"/>
                    <a:pt x="390" y="2025"/>
                    <a:pt x="537" y="217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9"/>
            <p:cNvSpPr/>
            <p:nvPr/>
          </p:nvSpPr>
          <p:spPr>
            <a:xfrm>
              <a:off x="3129912" y="3708819"/>
              <a:ext cx="120228" cy="373356"/>
            </a:xfrm>
            <a:custGeom>
              <a:avLst/>
              <a:gdLst/>
              <a:ahLst/>
              <a:cxnLst/>
              <a:rect l="l" t="t" r="r" b="b"/>
              <a:pathLst>
                <a:path w="1367" h="4269" extrusionOk="0">
                  <a:moveTo>
                    <a:pt x="1367" y="3586"/>
                  </a:moveTo>
                  <a:lnTo>
                    <a:pt x="1367" y="854"/>
                  </a:lnTo>
                  <a:cubicBezTo>
                    <a:pt x="1294" y="1"/>
                    <a:pt x="74" y="1"/>
                    <a:pt x="1" y="854"/>
                  </a:cubicBezTo>
                  <a:lnTo>
                    <a:pt x="1" y="3586"/>
                  </a:lnTo>
                  <a:cubicBezTo>
                    <a:pt x="1" y="3976"/>
                    <a:pt x="318" y="4269"/>
                    <a:pt x="684" y="4269"/>
                  </a:cubicBezTo>
                  <a:cubicBezTo>
                    <a:pt x="855" y="4269"/>
                    <a:pt x="1025" y="4196"/>
                    <a:pt x="1172" y="4074"/>
                  </a:cubicBezTo>
                  <a:cubicBezTo>
                    <a:pt x="1294" y="3952"/>
                    <a:pt x="1367" y="3781"/>
                    <a:pt x="1367" y="35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9"/>
            <p:cNvSpPr/>
            <p:nvPr/>
          </p:nvSpPr>
          <p:spPr>
            <a:xfrm>
              <a:off x="2806080" y="3533904"/>
              <a:ext cx="371149" cy="686979"/>
            </a:xfrm>
            <a:custGeom>
              <a:avLst/>
              <a:gdLst/>
              <a:ahLst/>
              <a:cxnLst/>
              <a:rect l="l" t="t" r="r" b="b"/>
              <a:pathLst>
                <a:path w="4220" h="7855" extrusionOk="0">
                  <a:moveTo>
                    <a:pt x="3390" y="5586"/>
                  </a:moveTo>
                  <a:lnTo>
                    <a:pt x="3390" y="2854"/>
                  </a:lnTo>
                  <a:cubicBezTo>
                    <a:pt x="3390" y="2367"/>
                    <a:pt x="3756" y="1976"/>
                    <a:pt x="4220" y="1903"/>
                  </a:cubicBezTo>
                  <a:lnTo>
                    <a:pt x="4220" y="1"/>
                  </a:lnTo>
                  <a:cubicBezTo>
                    <a:pt x="1878" y="74"/>
                    <a:pt x="25" y="2001"/>
                    <a:pt x="0" y="4342"/>
                  </a:cubicBezTo>
                  <a:lnTo>
                    <a:pt x="0" y="6708"/>
                  </a:lnTo>
                  <a:cubicBezTo>
                    <a:pt x="585" y="7049"/>
                    <a:pt x="1220" y="7342"/>
                    <a:pt x="1854" y="7537"/>
                  </a:cubicBezTo>
                  <a:cubicBezTo>
                    <a:pt x="2561" y="7732"/>
                    <a:pt x="3268" y="7854"/>
                    <a:pt x="4000" y="7830"/>
                  </a:cubicBezTo>
                  <a:lnTo>
                    <a:pt x="4220" y="7830"/>
                  </a:lnTo>
                  <a:lnTo>
                    <a:pt x="4220" y="6562"/>
                  </a:lnTo>
                  <a:cubicBezTo>
                    <a:pt x="3732" y="6488"/>
                    <a:pt x="3390" y="6074"/>
                    <a:pt x="3390" y="558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9"/>
            <p:cNvSpPr/>
            <p:nvPr/>
          </p:nvSpPr>
          <p:spPr>
            <a:xfrm>
              <a:off x="2806080" y="4150392"/>
              <a:ext cx="767979" cy="684792"/>
            </a:xfrm>
            <a:custGeom>
              <a:avLst/>
              <a:gdLst/>
              <a:ahLst/>
              <a:cxnLst/>
              <a:rect l="l" t="t" r="r" b="b"/>
              <a:pathLst>
                <a:path w="8732" h="7830" extrusionOk="0">
                  <a:moveTo>
                    <a:pt x="6976" y="781"/>
                  </a:moveTo>
                  <a:cubicBezTo>
                    <a:pt x="6244" y="1000"/>
                    <a:pt x="5488" y="1098"/>
                    <a:pt x="4732" y="1098"/>
                  </a:cubicBezTo>
                  <a:lnTo>
                    <a:pt x="4000" y="1098"/>
                  </a:lnTo>
                  <a:cubicBezTo>
                    <a:pt x="2585" y="1098"/>
                    <a:pt x="1220" y="732"/>
                    <a:pt x="0" y="0"/>
                  </a:cubicBezTo>
                  <a:lnTo>
                    <a:pt x="0" y="3586"/>
                  </a:lnTo>
                  <a:cubicBezTo>
                    <a:pt x="73" y="5951"/>
                    <a:pt x="2000" y="7829"/>
                    <a:pt x="4366" y="7829"/>
                  </a:cubicBezTo>
                  <a:cubicBezTo>
                    <a:pt x="6732" y="7829"/>
                    <a:pt x="8658" y="5951"/>
                    <a:pt x="8732" y="3586"/>
                  </a:cubicBezTo>
                  <a:lnTo>
                    <a:pt x="8732" y="0"/>
                  </a:lnTo>
                  <a:cubicBezTo>
                    <a:pt x="8171" y="342"/>
                    <a:pt x="7585" y="610"/>
                    <a:pt x="6976" y="78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9"/>
            <p:cNvSpPr/>
            <p:nvPr/>
          </p:nvSpPr>
          <p:spPr>
            <a:xfrm>
              <a:off x="3505371" y="4248519"/>
              <a:ext cx="34388" cy="266658"/>
            </a:xfrm>
            <a:custGeom>
              <a:avLst/>
              <a:gdLst/>
              <a:ahLst/>
              <a:cxnLst/>
              <a:rect l="l" t="t" r="r" b="b"/>
              <a:pathLst>
                <a:path w="391" h="3049" extrusionOk="0">
                  <a:moveTo>
                    <a:pt x="0" y="195"/>
                  </a:moveTo>
                  <a:cubicBezTo>
                    <a:pt x="0" y="98"/>
                    <a:pt x="98" y="0"/>
                    <a:pt x="195" y="0"/>
                  </a:cubicBezTo>
                  <a:cubicBezTo>
                    <a:pt x="317" y="0"/>
                    <a:pt x="390" y="98"/>
                    <a:pt x="390" y="195"/>
                  </a:cubicBezTo>
                  <a:lnTo>
                    <a:pt x="390" y="1927"/>
                  </a:lnTo>
                  <a:cubicBezTo>
                    <a:pt x="390" y="2025"/>
                    <a:pt x="317" y="2122"/>
                    <a:pt x="195" y="2122"/>
                  </a:cubicBezTo>
                  <a:cubicBezTo>
                    <a:pt x="98" y="2122"/>
                    <a:pt x="0" y="2025"/>
                    <a:pt x="0" y="1927"/>
                  </a:cubicBezTo>
                  <a:close/>
                  <a:moveTo>
                    <a:pt x="0" y="2537"/>
                  </a:moveTo>
                  <a:cubicBezTo>
                    <a:pt x="0" y="2439"/>
                    <a:pt x="98" y="2342"/>
                    <a:pt x="195" y="2342"/>
                  </a:cubicBezTo>
                  <a:cubicBezTo>
                    <a:pt x="317" y="2342"/>
                    <a:pt x="390" y="2439"/>
                    <a:pt x="390" y="2537"/>
                  </a:cubicBezTo>
                  <a:lnTo>
                    <a:pt x="390" y="2854"/>
                  </a:lnTo>
                  <a:cubicBezTo>
                    <a:pt x="390" y="2951"/>
                    <a:pt x="317" y="3049"/>
                    <a:pt x="195" y="3049"/>
                  </a:cubicBezTo>
                  <a:cubicBezTo>
                    <a:pt x="73" y="3049"/>
                    <a:pt x="0" y="2951"/>
                    <a:pt x="0" y="285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9"/>
            <p:cNvSpPr/>
            <p:nvPr/>
          </p:nvSpPr>
          <p:spPr>
            <a:xfrm>
              <a:off x="3202911" y="3533904"/>
              <a:ext cx="371149" cy="633630"/>
            </a:xfrm>
            <a:custGeom>
              <a:avLst/>
              <a:gdLst/>
              <a:ahLst/>
              <a:cxnLst/>
              <a:rect l="l" t="t" r="r" b="b"/>
              <a:pathLst>
                <a:path w="4220" h="7245" extrusionOk="0">
                  <a:moveTo>
                    <a:pt x="3610" y="4635"/>
                  </a:moveTo>
                  <a:lnTo>
                    <a:pt x="3610" y="7001"/>
                  </a:lnTo>
                  <a:cubicBezTo>
                    <a:pt x="3464" y="7098"/>
                    <a:pt x="3317" y="7171"/>
                    <a:pt x="3171" y="7244"/>
                  </a:cubicBezTo>
                  <a:cubicBezTo>
                    <a:pt x="3537" y="7098"/>
                    <a:pt x="3878" y="6903"/>
                    <a:pt x="4220" y="6708"/>
                  </a:cubicBezTo>
                  <a:lnTo>
                    <a:pt x="4220" y="4342"/>
                  </a:lnTo>
                  <a:cubicBezTo>
                    <a:pt x="4195" y="2001"/>
                    <a:pt x="2342" y="74"/>
                    <a:pt x="0" y="1"/>
                  </a:cubicBezTo>
                  <a:lnTo>
                    <a:pt x="0" y="342"/>
                  </a:lnTo>
                  <a:cubicBezTo>
                    <a:pt x="2073" y="732"/>
                    <a:pt x="3586" y="2537"/>
                    <a:pt x="3610" y="4635"/>
                  </a:cubicBezTo>
                  <a:close/>
                </a:path>
              </a:pathLst>
            </a:custGeom>
            <a:solidFill>
              <a:schemeClr val="dk1">
                <a:alpha val="2509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9"/>
            <p:cNvSpPr/>
            <p:nvPr/>
          </p:nvSpPr>
          <p:spPr>
            <a:xfrm>
              <a:off x="3329471" y="4150392"/>
              <a:ext cx="246788" cy="667738"/>
            </a:xfrm>
            <a:custGeom>
              <a:avLst/>
              <a:gdLst/>
              <a:ahLst/>
              <a:cxnLst/>
              <a:rect l="l" t="t" r="r" b="b"/>
              <a:pathLst>
                <a:path w="2806" h="7635" extrusionOk="0">
                  <a:moveTo>
                    <a:pt x="2781" y="0"/>
                  </a:moveTo>
                  <a:cubicBezTo>
                    <a:pt x="2586" y="122"/>
                    <a:pt x="2366" y="244"/>
                    <a:pt x="2171" y="342"/>
                  </a:cubicBezTo>
                  <a:lnTo>
                    <a:pt x="2171" y="1122"/>
                  </a:lnTo>
                  <a:lnTo>
                    <a:pt x="2195" y="1122"/>
                  </a:lnTo>
                  <a:cubicBezTo>
                    <a:pt x="2317" y="1122"/>
                    <a:pt x="2390" y="1220"/>
                    <a:pt x="2390" y="1317"/>
                  </a:cubicBezTo>
                  <a:lnTo>
                    <a:pt x="2390" y="3049"/>
                  </a:lnTo>
                  <a:cubicBezTo>
                    <a:pt x="2390" y="3147"/>
                    <a:pt x="2317" y="3244"/>
                    <a:pt x="2195" y="3244"/>
                  </a:cubicBezTo>
                  <a:lnTo>
                    <a:pt x="2171" y="3244"/>
                  </a:lnTo>
                  <a:lnTo>
                    <a:pt x="2171" y="3464"/>
                  </a:lnTo>
                  <a:lnTo>
                    <a:pt x="2195" y="3464"/>
                  </a:lnTo>
                  <a:cubicBezTo>
                    <a:pt x="2317" y="3464"/>
                    <a:pt x="2390" y="3561"/>
                    <a:pt x="2390" y="3683"/>
                  </a:cubicBezTo>
                  <a:lnTo>
                    <a:pt x="2390" y="3976"/>
                  </a:lnTo>
                  <a:cubicBezTo>
                    <a:pt x="2390" y="4098"/>
                    <a:pt x="2317" y="4171"/>
                    <a:pt x="2195" y="4171"/>
                  </a:cubicBezTo>
                  <a:lnTo>
                    <a:pt x="2171" y="4171"/>
                  </a:lnTo>
                  <a:cubicBezTo>
                    <a:pt x="2049" y="5610"/>
                    <a:pt x="1244" y="6903"/>
                    <a:pt x="0" y="7634"/>
                  </a:cubicBezTo>
                  <a:cubicBezTo>
                    <a:pt x="1683" y="6976"/>
                    <a:pt x="2781" y="5366"/>
                    <a:pt x="2805" y="3586"/>
                  </a:cubicBezTo>
                  <a:close/>
                </a:path>
              </a:pathLst>
            </a:custGeom>
            <a:solidFill>
              <a:schemeClr val="dk1">
                <a:alpha val="2509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9"/>
            <p:cNvSpPr/>
            <p:nvPr/>
          </p:nvSpPr>
          <p:spPr>
            <a:xfrm>
              <a:off x="3138531" y="3728060"/>
              <a:ext cx="111609" cy="373356"/>
            </a:xfrm>
            <a:custGeom>
              <a:avLst/>
              <a:gdLst/>
              <a:ahLst/>
              <a:cxnLst/>
              <a:rect l="l" t="t" r="r" b="b"/>
              <a:pathLst>
                <a:path w="1269" h="4269" extrusionOk="0">
                  <a:moveTo>
                    <a:pt x="879" y="317"/>
                  </a:moveTo>
                  <a:lnTo>
                    <a:pt x="879" y="3049"/>
                  </a:lnTo>
                  <a:cubicBezTo>
                    <a:pt x="879" y="3439"/>
                    <a:pt x="586" y="3732"/>
                    <a:pt x="220" y="3732"/>
                  </a:cubicBezTo>
                  <a:cubicBezTo>
                    <a:pt x="147" y="3732"/>
                    <a:pt x="74" y="3732"/>
                    <a:pt x="1" y="3707"/>
                  </a:cubicBezTo>
                  <a:cubicBezTo>
                    <a:pt x="25" y="3756"/>
                    <a:pt x="74" y="3805"/>
                    <a:pt x="123" y="3854"/>
                  </a:cubicBezTo>
                  <a:cubicBezTo>
                    <a:pt x="537" y="4268"/>
                    <a:pt x="1244" y="3976"/>
                    <a:pt x="1269" y="3366"/>
                  </a:cubicBezTo>
                  <a:lnTo>
                    <a:pt x="1269" y="634"/>
                  </a:lnTo>
                  <a:cubicBezTo>
                    <a:pt x="1269" y="464"/>
                    <a:pt x="1196" y="293"/>
                    <a:pt x="1074" y="147"/>
                  </a:cubicBezTo>
                  <a:cubicBezTo>
                    <a:pt x="976" y="73"/>
                    <a:pt x="903" y="25"/>
                    <a:pt x="805" y="0"/>
                  </a:cubicBezTo>
                  <a:cubicBezTo>
                    <a:pt x="854" y="98"/>
                    <a:pt x="879" y="195"/>
                    <a:pt x="879" y="317"/>
                  </a:cubicBezTo>
                  <a:close/>
                </a:path>
              </a:pathLst>
            </a:custGeom>
            <a:solidFill>
              <a:schemeClr val="dk1">
                <a:alpha val="2509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Флажки</a:t>
            </a: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15047" y="1524313"/>
            <a:ext cx="8099897" cy="2377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/>
            <a:r>
              <a:rPr lang="en-US" sz="1600" dirty="0" smtClean="0"/>
              <a:t>	</a:t>
            </a:r>
            <a:r>
              <a:rPr lang="ru-RU" sz="16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Используйте флажки только для изменения параметров, но не в качестве управляющих кнопок</a:t>
            </a:r>
            <a:br>
              <a:rPr lang="ru-RU" sz="16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</a:br>
            <a:r>
              <a:rPr lang="en-US" sz="16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	</a:t>
            </a:r>
            <a:r>
              <a:rPr lang="ru-RU" sz="16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Главное отличие флажка от переключателя состоит в том, что флажок используется для изменения состояния, а переключатель – для включения или отключения действия.</a:t>
            </a:r>
            <a:br>
              <a:rPr lang="ru-RU" sz="16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</a:br>
            <a:r>
              <a:rPr lang="en-US" sz="16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	</a:t>
            </a:r>
            <a:r>
              <a:rPr lang="ru-RU" sz="16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В примере ниже положение переключателя позволяет сказать однозначно: беспроводная связь включена. В случае с флажком пользователю приходится гадать – </a:t>
            </a:r>
            <a:r>
              <a:rPr lang="ru-RU" sz="165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WiFi</a:t>
            </a:r>
            <a:r>
              <a:rPr lang="ru-RU" sz="16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включен, или для его включения необходимо поставить галочку.</a:t>
            </a:r>
            <a:br>
              <a:rPr lang="ru-RU" sz="16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</a:br>
            <a:endParaRPr lang="ru-RU" sz="1650" dirty="0">
              <a:solidFill>
                <a:schemeClr val="dk1"/>
              </a:solidFill>
              <a:latin typeface="Karla"/>
              <a:ea typeface="Karla"/>
              <a:cs typeface="Karla"/>
            </a:endParaRPr>
          </a:p>
        </p:txBody>
      </p:sp>
      <p:pic>
        <p:nvPicPr>
          <p:cNvPr id="7170" name="Picture 2" descr="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063" y="3699913"/>
            <a:ext cx="3860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7627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Флажки</a:t>
            </a: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15047" y="1524313"/>
            <a:ext cx="8099897" cy="2377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/>
            <a:r>
              <a:rPr lang="en-US" sz="1600" dirty="0" smtClean="0"/>
              <a:t>	</a:t>
            </a:r>
            <a:r>
              <a:rPr lang="ru-RU" sz="16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Используйте флажки только для изменения параметров, но не в качестве управляющих кнопок</a:t>
            </a:r>
            <a:br>
              <a:rPr lang="ru-RU" sz="16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</a:br>
            <a:r>
              <a:rPr lang="en-US" sz="16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	</a:t>
            </a:r>
            <a:r>
              <a:rPr lang="ru-RU" sz="16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Главное отличие флажка от переключателя состоит в том, что флажок используется для изменения состояния, а переключатель – для включения или отключения действия.</a:t>
            </a:r>
            <a:br>
              <a:rPr lang="ru-RU" sz="16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</a:br>
            <a:r>
              <a:rPr lang="en-US" sz="16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	</a:t>
            </a:r>
            <a:r>
              <a:rPr lang="ru-RU" sz="16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В примере ниже положение переключателя позволяет сказать однозначно: беспроводная связь включена. В случае с флажком пользователю приходится гадать – </a:t>
            </a:r>
            <a:r>
              <a:rPr lang="ru-RU" sz="165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WiFi</a:t>
            </a:r>
            <a:r>
              <a:rPr lang="ru-RU" sz="16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включен, или для его включения необходимо поставить галочку.</a:t>
            </a:r>
            <a:br>
              <a:rPr lang="ru-RU" sz="16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</a:br>
            <a:endParaRPr lang="ru-RU" sz="1650" dirty="0">
              <a:solidFill>
                <a:schemeClr val="dk1"/>
              </a:solidFill>
              <a:latin typeface="Karla"/>
              <a:ea typeface="Karla"/>
              <a:cs typeface="Karla"/>
            </a:endParaRPr>
          </a:p>
        </p:txBody>
      </p:sp>
      <p:pic>
        <p:nvPicPr>
          <p:cNvPr id="7170" name="Picture 2" descr="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063" y="3699913"/>
            <a:ext cx="3860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3403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Флажки</a:t>
            </a: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5100" y="1524313"/>
            <a:ext cx="7845239" cy="297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i="1" dirty="0" smtClean="0"/>
              <a:t>	</a:t>
            </a:r>
            <a:r>
              <a:rPr lang="ru-RU" sz="1700" b="1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Взаимодействие флажка отличается от взаимодействия переключателя</a:t>
            </a:r>
          </a:p>
          <a:p>
            <a:r>
              <a:rPr lang="en-US" sz="17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	</a:t>
            </a:r>
            <a:r>
              <a:rPr lang="ru-RU" sz="17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Вы можете сделать так, чтобы состояние, за которое отвечает флажок, менялось не сразу (как часть отсылаемой формы, например), но действие, за которое отвечает переключатель, должно совершаться сразу же.</a:t>
            </a:r>
            <a:br>
              <a:rPr lang="ru-RU" sz="17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</a:br>
            <a:r>
              <a:rPr lang="en-US" sz="17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	</a:t>
            </a:r>
            <a:r>
              <a:rPr lang="ru-RU" sz="17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Хорошей практикой пользовательского взаимодействия является мгновенная смена управляемого параметра с помощью переключателя – не после нажатия кнопки «Сохранить» или перехода к предыдущей странице. Именно этого мы ожидаем от этого элемента управления в реальной жизни – мы щелкаем переключателем, и свет включается.</a:t>
            </a:r>
            <a:br>
              <a:rPr lang="ru-RU" sz="17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</a:br>
            <a:endParaRPr lang="ru-RU" sz="1700" dirty="0">
              <a:solidFill>
                <a:schemeClr val="dk1"/>
              </a:solidFill>
              <a:latin typeface="Karla"/>
              <a:ea typeface="Karla"/>
              <a:cs typeface="Karla"/>
            </a:endParaRPr>
          </a:p>
        </p:txBody>
      </p:sp>
    </p:spTree>
    <p:extLst>
      <p:ext uri="{BB962C8B-B14F-4D97-AF65-F5344CB8AC3E}">
        <p14:creationId xmlns:p14="http://schemas.microsoft.com/office/powerpoint/2010/main" val="1475879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Подсказки в мобильных телефонах 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5100" y="1401681"/>
            <a:ext cx="784523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Karla" panose="020B0604020202020204" charset="0"/>
              </a:rPr>
              <a:t>	</a:t>
            </a:r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Подсказки в мобильных телефонах — это уведомления, которые дают информацию, побуждают к действию и в итоге упрощают решение пользовательских задач. </a:t>
            </a:r>
            <a:endParaRPr lang="en-US" sz="2000" dirty="0">
              <a:solidFill>
                <a:schemeClr val="dk1"/>
              </a:solidFill>
              <a:latin typeface="Karla"/>
              <a:ea typeface="Karla"/>
              <a:cs typeface="Karla"/>
            </a:endParaRPr>
          </a:p>
          <a:p>
            <a:r>
              <a:rPr lang="en-US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	</a:t>
            </a:r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Например, подсказки помогают правильно заполнить форму для заказа товара или сообщают о проблемах, которые пользователь не заметил. </a:t>
            </a:r>
            <a:endParaRPr lang="en-US" sz="2000" dirty="0">
              <a:solidFill>
                <a:schemeClr val="dk1"/>
              </a:solidFill>
              <a:latin typeface="Karla"/>
              <a:ea typeface="Karla"/>
              <a:cs typeface="Karla"/>
            </a:endParaRPr>
          </a:p>
          <a:p>
            <a:r>
              <a:rPr lang="en-US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	</a:t>
            </a:r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Подсказки помогают быстрее набирать текст. Подсказки </a:t>
            </a:r>
            <a:r>
              <a:rPr lang="ru-RU" sz="20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Gboard</a:t>
            </a:r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доступны на телефонах </a:t>
            </a:r>
            <a:r>
              <a:rPr lang="ru-RU" sz="20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Pixel</a:t>
            </a:r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4a и более новых моделях. Эта функция поддерживает только английский, испанский, итальянский, немецкий и французский языки. </a:t>
            </a:r>
          </a:p>
        </p:txBody>
      </p:sp>
    </p:spTree>
    <p:extLst>
      <p:ext uri="{BB962C8B-B14F-4D97-AF65-F5344CB8AC3E}">
        <p14:creationId xmlns:p14="http://schemas.microsoft.com/office/powerpoint/2010/main" val="1142183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Подсказки в мобильных телефонах 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5100" y="1266742"/>
            <a:ext cx="7845239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ru-RU" sz="1800" dirty="0" smtClean="0"/>
              <a:t>	</a:t>
            </a:r>
            <a:r>
              <a:rPr lang="ru-RU" altLang="ru-RU" sz="19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Некоторые из этих действий можно выполнить только на устройствах с </a:t>
            </a:r>
            <a:r>
              <a:rPr lang="ru-RU" altLang="ru-RU" sz="19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Android</a:t>
            </a:r>
            <a:r>
              <a:rPr lang="ru-RU" altLang="ru-RU" sz="19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7.0 и более поздних версий. </a:t>
            </a:r>
            <a:r>
              <a:rPr lang="ru-RU" altLang="ru-RU" sz="1900" dirty="0">
                <a:solidFill>
                  <a:schemeClr val="dk1"/>
                </a:solidFill>
                <a:latin typeface="Karla"/>
                <a:ea typeface="Karla"/>
                <a:cs typeface="Karla"/>
                <a:hlinkClick r:id="rId3"/>
              </a:rPr>
              <a:t>Как узнать версию </a:t>
            </a:r>
            <a:r>
              <a:rPr lang="ru-RU" altLang="ru-RU" sz="1900" dirty="0" err="1">
                <a:solidFill>
                  <a:schemeClr val="dk1"/>
                </a:solidFill>
                <a:latin typeface="Karla"/>
                <a:ea typeface="Karla"/>
                <a:cs typeface="Karla"/>
                <a:hlinkClick r:id="rId3"/>
              </a:rPr>
              <a:t>Android</a:t>
            </a:r>
            <a:r>
              <a:rPr lang="ru-RU" altLang="ru-RU" sz="1900" dirty="0">
                <a:solidFill>
                  <a:schemeClr val="dk1"/>
                </a:solidFill>
                <a:latin typeface="Karla"/>
                <a:ea typeface="Karla"/>
                <a:cs typeface="Karla"/>
                <a:hlinkClick r:id="rId3"/>
              </a:rPr>
              <a:t>?</a:t>
            </a:r>
            <a:endParaRPr lang="ru-RU" altLang="ru-RU" sz="1900" dirty="0">
              <a:solidFill>
                <a:schemeClr val="dk1"/>
              </a:solidFill>
              <a:latin typeface="Karla"/>
              <a:ea typeface="Karla"/>
              <a:cs typeface="Karla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AutoNum type="arabicPeriod"/>
            </a:pPr>
            <a:r>
              <a:rPr lang="ru-RU" altLang="ru-RU" sz="19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Установите </a:t>
            </a:r>
            <a:r>
              <a:rPr lang="ru-RU" altLang="ru-RU" sz="1900" dirty="0">
                <a:solidFill>
                  <a:schemeClr val="dk1"/>
                </a:solidFill>
                <a:latin typeface="Karla"/>
                <a:ea typeface="Karla"/>
                <a:cs typeface="Karla"/>
                <a:hlinkClick r:id="rId4"/>
              </a:rPr>
              <a:t>приложение </a:t>
            </a:r>
            <a:r>
              <a:rPr lang="ru-RU" altLang="ru-RU" sz="1900" dirty="0" err="1">
                <a:solidFill>
                  <a:schemeClr val="dk1"/>
                </a:solidFill>
                <a:latin typeface="Karla"/>
                <a:ea typeface="Karla"/>
                <a:cs typeface="Karla"/>
                <a:hlinkClick r:id="rId4"/>
              </a:rPr>
              <a:t>Gboard</a:t>
            </a:r>
            <a:r>
              <a:rPr lang="ru-RU" altLang="ru-RU" sz="19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 на смартфон или планшет </a:t>
            </a:r>
            <a:r>
              <a:rPr lang="ru-RU" altLang="ru-RU" sz="19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Android</a:t>
            </a:r>
            <a:r>
              <a:rPr lang="ru-RU" altLang="ru-RU" sz="19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AutoNum type="arabicPeriod"/>
            </a:pPr>
            <a:r>
              <a:rPr lang="ru-RU" altLang="ru-RU" sz="19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Откройте любое приложение, в котором можно набирать текст, например </a:t>
            </a:r>
            <a:r>
              <a:rPr lang="ru-RU" altLang="ru-RU" sz="19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Gmail</a:t>
            </a:r>
            <a:r>
              <a:rPr lang="ru-RU" altLang="ru-RU" sz="19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или </a:t>
            </a:r>
            <a:r>
              <a:rPr lang="ru-RU" altLang="ru-RU" sz="19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Google</a:t>
            </a:r>
            <a:r>
              <a:rPr lang="ru-RU" altLang="ru-RU" sz="19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</a:t>
            </a:r>
            <a:r>
              <a:rPr lang="ru-RU" altLang="ru-RU" sz="19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Keep</a:t>
            </a:r>
            <a:r>
              <a:rPr lang="ru-RU" altLang="ru-RU" sz="19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AutoNum type="arabicPeriod"/>
            </a:pPr>
            <a:r>
              <a:rPr lang="ru-RU" altLang="ru-RU" sz="19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Нажмите на текстовое поле.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AutoNum type="arabicPeriod"/>
            </a:pPr>
            <a:r>
              <a:rPr lang="ru-RU" altLang="ru-RU" sz="19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Начните вводить слово. В верхней части клавиатуры появятся подсказки.</a:t>
            </a:r>
          </a:p>
          <a:p>
            <a:pPr marL="457200" lvl="1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AutoNum type="arabicPeriod"/>
            </a:pPr>
            <a:r>
              <a:rPr lang="ru-RU" altLang="ru-RU" sz="19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Если вы увидите нужное слово, нажмите на него.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9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Если предложенное слово не подходит, нажмите и удерживайте его, а затем переместите в корзину </a:t>
            </a:r>
          </a:p>
        </p:txBody>
      </p:sp>
      <p:pic>
        <p:nvPicPr>
          <p:cNvPr id="8193" name="Picture 1" descr="Корзина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8936" y="4535346"/>
            <a:ext cx="234605" cy="234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631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2361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Подсказки в мобильных телефонах 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5100" y="1358661"/>
            <a:ext cx="7845239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С </a:t>
            </a:r>
            <a:r>
              <a:rPr lang="ru-RU" sz="145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Gboard</a:t>
            </a:r>
            <a:r>
              <a:rPr lang="ru-RU" sz="14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можно проверить правописание, грамматику и пунктуацию и исправить ошибки всего одним нажатием.</a:t>
            </a:r>
          </a:p>
          <a:p>
            <a:r>
              <a:rPr lang="ru-RU" sz="14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1.	Введите текст.</a:t>
            </a:r>
          </a:p>
          <a:p>
            <a:r>
              <a:rPr lang="ru-RU" sz="14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2.	При обнаружении ошибок на панели подсказок появится кнопка "Исправить". Нажмите Исправить, чтобы скорректировать текст.</a:t>
            </a:r>
          </a:p>
          <a:p>
            <a:r>
              <a:rPr lang="ru-RU" sz="14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•	Чтобы отменить действие, выберите Отменить.</a:t>
            </a:r>
          </a:p>
          <a:p>
            <a:r>
              <a:rPr lang="ru-RU" sz="14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3.	Чтобы увидеть другие варианты исправлений, нажмите Исправить   Ещё исправления.</a:t>
            </a:r>
          </a:p>
          <a:p>
            <a:r>
              <a:rPr lang="ru-RU" sz="14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Как добавить слово в словарь</a:t>
            </a:r>
          </a:p>
          <a:p>
            <a:r>
              <a:rPr lang="ru-RU" sz="14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1.	На устройстве </a:t>
            </a:r>
            <a:r>
              <a:rPr lang="ru-RU" sz="145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Android</a:t>
            </a:r>
            <a:r>
              <a:rPr lang="ru-RU" sz="14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откройте любое приложение, в котором можно набирать текст, например </a:t>
            </a:r>
            <a:r>
              <a:rPr lang="ru-RU" sz="145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Gmail</a:t>
            </a:r>
            <a:r>
              <a:rPr lang="ru-RU" sz="14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или </a:t>
            </a:r>
            <a:r>
              <a:rPr lang="ru-RU" sz="145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Google</a:t>
            </a:r>
            <a:r>
              <a:rPr lang="ru-RU" sz="14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</a:t>
            </a:r>
            <a:r>
              <a:rPr lang="ru-RU" sz="145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Keep</a:t>
            </a:r>
            <a:r>
              <a:rPr lang="ru-RU" sz="14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.</a:t>
            </a:r>
          </a:p>
          <a:p>
            <a:r>
              <a:rPr lang="ru-RU" sz="14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2.	Нажмите на текстовое поле.</a:t>
            </a:r>
          </a:p>
          <a:p>
            <a:r>
              <a:rPr lang="ru-RU" sz="14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3.	Введите слово, которое вы хотите добавить.</a:t>
            </a:r>
          </a:p>
          <a:p>
            <a:r>
              <a:rPr lang="ru-RU" sz="14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4.	Коснитесь слова, подчеркнутого красным цветом.</a:t>
            </a:r>
          </a:p>
          <a:p>
            <a:r>
              <a:rPr lang="ru-RU" sz="14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5.	Нажмите Добавить в словарь.</a:t>
            </a:r>
          </a:p>
        </p:txBody>
      </p:sp>
    </p:spTree>
    <p:extLst>
      <p:ext uri="{BB962C8B-B14F-4D97-AF65-F5344CB8AC3E}">
        <p14:creationId xmlns:p14="http://schemas.microsoft.com/office/powerpoint/2010/main" val="8048125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Как изменить тип подсказок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5100" y="1358661"/>
            <a:ext cx="784523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Можно выбрать тип появляющихся подсказок, например следующее слово или </a:t>
            </a:r>
            <a:r>
              <a:rPr lang="ru-RU" sz="20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эмодзи</a:t>
            </a:r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.</a:t>
            </a:r>
          </a:p>
          <a:p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1.	На устройстве </a:t>
            </a:r>
            <a:r>
              <a:rPr lang="ru-RU" sz="20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Android</a:t>
            </a:r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откройте любое приложение, в котором можно набирать текст, например </a:t>
            </a:r>
            <a:r>
              <a:rPr lang="ru-RU" sz="20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Gmail</a:t>
            </a:r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или </a:t>
            </a:r>
            <a:r>
              <a:rPr lang="ru-RU" sz="20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Google</a:t>
            </a:r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</a:t>
            </a:r>
            <a:r>
              <a:rPr lang="ru-RU" sz="20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Keep</a:t>
            </a:r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.</a:t>
            </a:r>
          </a:p>
          <a:p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2.	Нажмите на текстовое поле.</a:t>
            </a:r>
          </a:p>
          <a:p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3.	В верхней части клавиатуры коснитесь значка "Открыть меню"  .</a:t>
            </a:r>
          </a:p>
          <a:p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4.	Нажмите "Ещё"     "Настройки"     Исправление текста.</a:t>
            </a:r>
          </a:p>
          <a:p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5.	Выберите тип подсказок.</a:t>
            </a:r>
          </a:p>
        </p:txBody>
      </p:sp>
    </p:spTree>
    <p:extLst>
      <p:ext uri="{BB962C8B-B14F-4D97-AF65-F5344CB8AC3E}">
        <p14:creationId xmlns:p14="http://schemas.microsoft.com/office/powerpoint/2010/main" val="3811390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Как изменить тип подсказок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5100" y="1358661"/>
            <a:ext cx="7845239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Вы можете включить подсказки, которые будут появляться при вводе текста. Это позволит сэкономить время и сократить количество опечаток.</a:t>
            </a:r>
          </a:p>
          <a:p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1.	На устройстве </a:t>
            </a:r>
            <a:r>
              <a:rPr lang="ru-RU" sz="15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Android</a:t>
            </a:r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откройте любое приложение, в котором можно набирать текст, например </a:t>
            </a:r>
            <a:r>
              <a:rPr lang="ru-RU" sz="15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Gmail</a:t>
            </a:r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или </a:t>
            </a:r>
            <a:r>
              <a:rPr lang="ru-RU" sz="15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Google</a:t>
            </a:r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</a:t>
            </a:r>
            <a:r>
              <a:rPr lang="ru-RU" sz="15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Keep</a:t>
            </a:r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.</a:t>
            </a:r>
          </a:p>
          <a:p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2.	Нажмите на текстовое поле.</a:t>
            </a:r>
          </a:p>
          <a:p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3.	Коснитесь значка "Открыть меню"   в верхней части клавиатуры.</a:t>
            </a:r>
          </a:p>
          <a:p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4.	Нажмите на значок "Ещё"     "Настройки"     Исправление текста.</a:t>
            </a:r>
          </a:p>
          <a:p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5.	В разделе "Подсказки" включите функцию Умный ввод.</a:t>
            </a:r>
          </a:p>
          <a:p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Функция "Умный ввод" доступна в следующих приложениях для обмена сообщениями:</a:t>
            </a:r>
          </a:p>
          <a:p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•	</a:t>
            </a:r>
            <a:r>
              <a:rPr lang="ru-RU" sz="15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Android</a:t>
            </a:r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Сообщения;</a:t>
            </a:r>
          </a:p>
          <a:p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•	</a:t>
            </a:r>
            <a:r>
              <a:rPr lang="ru-RU" sz="15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Google</a:t>
            </a:r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</a:t>
            </a:r>
            <a:r>
              <a:rPr lang="ru-RU" sz="15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Hangouts</a:t>
            </a:r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и </a:t>
            </a:r>
            <a:r>
              <a:rPr lang="ru-RU" sz="15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Google</a:t>
            </a:r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</a:t>
            </a:r>
            <a:r>
              <a:rPr lang="ru-RU" sz="15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Chat</a:t>
            </a:r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;</a:t>
            </a:r>
          </a:p>
          <a:p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•	</a:t>
            </a:r>
            <a:r>
              <a:rPr lang="ru-RU" sz="15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Telegram</a:t>
            </a:r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;</a:t>
            </a:r>
          </a:p>
          <a:p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•	</a:t>
            </a:r>
            <a:r>
              <a:rPr lang="ru-RU" sz="15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WhatsApp</a:t>
            </a:r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388550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" name="Google Shape;983;p45"/>
          <p:cNvSpPr txBox="1">
            <a:spLocks noGrp="1"/>
          </p:cNvSpPr>
          <p:nvPr>
            <p:ph type="title"/>
          </p:nvPr>
        </p:nvSpPr>
        <p:spPr>
          <a:xfrm>
            <a:off x="1828800" y="1307100"/>
            <a:ext cx="5486400" cy="274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sz="4400" dirty="0"/>
              <a:t>Всплывающие окна </a:t>
            </a:r>
            <a:endParaRPr sz="4400" dirty="0"/>
          </a:p>
        </p:txBody>
      </p:sp>
      <p:grpSp>
        <p:nvGrpSpPr>
          <p:cNvPr id="984" name="Google Shape;984;p45"/>
          <p:cNvGrpSpPr/>
          <p:nvPr/>
        </p:nvGrpSpPr>
        <p:grpSpPr>
          <a:xfrm>
            <a:off x="463700" y="3419112"/>
            <a:ext cx="502800" cy="502800"/>
            <a:chOff x="7014301" y="2017350"/>
            <a:chExt cx="502800" cy="502800"/>
          </a:xfrm>
        </p:grpSpPr>
        <p:sp>
          <p:nvSpPr>
            <p:cNvPr id="985" name="Google Shape;985;p45"/>
            <p:cNvSpPr/>
            <p:nvPr/>
          </p:nvSpPr>
          <p:spPr>
            <a:xfrm>
              <a:off x="7014301" y="2017350"/>
              <a:ext cx="502800" cy="502800"/>
            </a:xfrm>
            <a:prstGeom prst="roundRect">
              <a:avLst>
                <a:gd name="adj" fmla="val 15109"/>
              </a:avLst>
            </a:prstGeom>
            <a:solidFill>
              <a:schemeClr val="accen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45"/>
            <p:cNvSpPr/>
            <p:nvPr/>
          </p:nvSpPr>
          <p:spPr>
            <a:xfrm>
              <a:off x="7095012" y="2108734"/>
              <a:ext cx="341378" cy="320032"/>
            </a:xfrm>
            <a:custGeom>
              <a:avLst/>
              <a:gdLst/>
              <a:ahLst/>
              <a:cxnLst/>
              <a:rect l="l" t="t" r="r" b="b"/>
              <a:pathLst>
                <a:path w="10634" h="9925" extrusionOk="0">
                  <a:moveTo>
                    <a:pt x="5308" y="0"/>
                  </a:moveTo>
                  <a:cubicBezTo>
                    <a:pt x="5171" y="0"/>
                    <a:pt x="5037" y="73"/>
                    <a:pt x="4976" y="220"/>
                  </a:cubicBezTo>
                  <a:lnTo>
                    <a:pt x="3659" y="2878"/>
                  </a:lnTo>
                  <a:cubicBezTo>
                    <a:pt x="3585" y="3000"/>
                    <a:pt x="3488" y="3073"/>
                    <a:pt x="3366" y="3073"/>
                  </a:cubicBezTo>
                  <a:lnTo>
                    <a:pt x="415" y="3512"/>
                  </a:lnTo>
                  <a:cubicBezTo>
                    <a:pt x="122" y="3561"/>
                    <a:pt x="0" y="3927"/>
                    <a:pt x="220" y="4147"/>
                  </a:cubicBezTo>
                  <a:lnTo>
                    <a:pt x="2341" y="6220"/>
                  </a:lnTo>
                  <a:cubicBezTo>
                    <a:pt x="2439" y="6317"/>
                    <a:pt x="2488" y="6439"/>
                    <a:pt x="2463" y="6561"/>
                  </a:cubicBezTo>
                  <a:lnTo>
                    <a:pt x="1951" y="9488"/>
                  </a:lnTo>
                  <a:cubicBezTo>
                    <a:pt x="1913" y="9736"/>
                    <a:pt x="2099" y="9924"/>
                    <a:pt x="2322" y="9924"/>
                  </a:cubicBezTo>
                  <a:cubicBezTo>
                    <a:pt x="2384" y="9924"/>
                    <a:pt x="2449" y="9910"/>
                    <a:pt x="2512" y="9878"/>
                  </a:cubicBezTo>
                  <a:lnTo>
                    <a:pt x="5122" y="8512"/>
                  </a:lnTo>
                  <a:cubicBezTo>
                    <a:pt x="5183" y="8476"/>
                    <a:pt x="5244" y="8457"/>
                    <a:pt x="5305" y="8457"/>
                  </a:cubicBezTo>
                  <a:cubicBezTo>
                    <a:pt x="5366" y="8457"/>
                    <a:pt x="5427" y="8476"/>
                    <a:pt x="5488" y="8512"/>
                  </a:cubicBezTo>
                  <a:lnTo>
                    <a:pt x="8122" y="9878"/>
                  </a:lnTo>
                  <a:cubicBezTo>
                    <a:pt x="8180" y="9910"/>
                    <a:pt x="8241" y="9924"/>
                    <a:pt x="8299" y="9924"/>
                  </a:cubicBezTo>
                  <a:cubicBezTo>
                    <a:pt x="8511" y="9924"/>
                    <a:pt x="8697" y="9736"/>
                    <a:pt x="8658" y="9488"/>
                  </a:cubicBezTo>
                  <a:lnTo>
                    <a:pt x="8146" y="6561"/>
                  </a:lnTo>
                  <a:cubicBezTo>
                    <a:pt x="8122" y="6439"/>
                    <a:pt x="8171" y="6317"/>
                    <a:pt x="8268" y="6220"/>
                  </a:cubicBezTo>
                  <a:lnTo>
                    <a:pt x="10390" y="4147"/>
                  </a:lnTo>
                  <a:cubicBezTo>
                    <a:pt x="10634" y="3927"/>
                    <a:pt x="10488" y="3561"/>
                    <a:pt x="10195" y="3512"/>
                  </a:cubicBezTo>
                  <a:lnTo>
                    <a:pt x="7244" y="3098"/>
                  </a:lnTo>
                  <a:cubicBezTo>
                    <a:pt x="7122" y="3073"/>
                    <a:pt x="7024" y="3000"/>
                    <a:pt x="6976" y="2878"/>
                  </a:cubicBezTo>
                  <a:lnTo>
                    <a:pt x="5658" y="220"/>
                  </a:lnTo>
                  <a:cubicBezTo>
                    <a:pt x="5585" y="73"/>
                    <a:pt x="5445" y="0"/>
                    <a:pt x="5308" y="0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87" name="Google Shape;987;p45"/>
          <p:cNvGrpSpPr/>
          <p:nvPr/>
        </p:nvGrpSpPr>
        <p:grpSpPr>
          <a:xfrm>
            <a:off x="274188" y="891658"/>
            <a:ext cx="1827475" cy="1051350"/>
            <a:chOff x="136938" y="1799258"/>
            <a:chExt cx="1827475" cy="1051350"/>
          </a:xfrm>
        </p:grpSpPr>
        <p:grpSp>
          <p:nvGrpSpPr>
            <p:cNvPr id="988" name="Google Shape;988;p45"/>
            <p:cNvGrpSpPr/>
            <p:nvPr/>
          </p:nvGrpSpPr>
          <p:grpSpPr>
            <a:xfrm>
              <a:off x="136938" y="1799258"/>
              <a:ext cx="1827475" cy="1051350"/>
              <a:chOff x="274188" y="1278048"/>
              <a:chExt cx="1827475" cy="1051350"/>
            </a:xfrm>
          </p:grpSpPr>
          <p:sp>
            <p:nvSpPr>
              <p:cNvPr id="989" name="Google Shape;989;p45"/>
              <p:cNvSpPr/>
              <p:nvPr/>
            </p:nvSpPr>
            <p:spPr>
              <a:xfrm>
                <a:off x="364363" y="1369398"/>
                <a:ext cx="1737300" cy="960000"/>
              </a:xfrm>
              <a:prstGeom prst="roundRect">
                <a:avLst>
                  <a:gd name="adj" fmla="val 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990" name="Google Shape;990;p45"/>
              <p:cNvGrpSpPr/>
              <p:nvPr/>
            </p:nvGrpSpPr>
            <p:grpSpPr>
              <a:xfrm>
                <a:off x="274188" y="1278048"/>
                <a:ext cx="1737300" cy="960000"/>
                <a:chOff x="7146475" y="2190661"/>
                <a:chExt cx="1737300" cy="960000"/>
              </a:xfrm>
            </p:grpSpPr>
            <p:sp>
              <p:nvSpPr>
                <p:cNvPr id="991" name="Google Shape;991;p45"/>
                <p:cNvSpPr/>
                <p:nvPr/>
              </p:nvSpPr>
              <p:spPr>
                <a:xfrm>
                  <a:off x="7146475" y="2190661"/>
                  <a:ext cx="1737300" cy="96000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lt1"/>
                </a:solidFill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992" name="Google Shape;992;p45"/>
                <p:cNvCxnSpPr/>
                <p:nvPr/>
              </p:nvCxnSpPr>
              <p:spPr>
                <a:xfrm>
                  <a:off x="7151600" y="2373361"/>
                  <a:ext cx="1724700" cy="0"/>
                </a:xfrm>
                <a:prstGeom prst="straightConnector1">
                  <a:avLst/>
                </a:prstGeom>
                <a:noFill/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  <p:grpSp>
          <p:nvGrpSpPr>
            <p:cNvPr id="993" name="Google Shape;993;p45"/>
            <p:cNvGrpSpPr/>
            <p:nvPr/>
          </p:nvGrpSpPr>
          <p:grpSpPr>
            <a:xfrm>
              <a:off x="516820" y="2120752"/>
              <a:ext cx="984259" cy="497716"/>
              <a:chOff x="516820" y="2059368"/>
              <a:chExt cx="984259" cy="497716"/>
            </a:xfrm>
          </p:grpSpPr>
          <p:sp>
            <p:nvSpPr>
              <p:cNvPr id="994" name="Google Shape;994;p45"/>
              <p:cNvSpPr/>
              <p:nvPr/>
            </p:nvSpPr>
            <p:spPr>
              <a:xfrm>
                <a:off x="516820" y="2208443"/>
                <a:ext cx="984259" cy="62394"/>
              </a:xfrm>
              <a:custGeom>
                <a:avLst/>
                <a:gdLst/>
                <a:ahLst/>
                <a:cxnLst/>
                <a:rect l="l" t="t" r="r" b="b"/>
                <a:pathLst>
                  <a:path w="25415" h="1611" extrusionOk="0">
                    <a:moveTo>
                      <a:pt x="1001" y="1"/>
                    </a:moveTo>
                    <a:cubicBezTo>
                      <a:pt x="1" y="50"/>
                      <a:pt x="1" y="1537"/>
                      <a:pt x="1001" y="1611"/>
                    </a:cubicBezTo>
                    <a:lnTo>
                      <a:pt x="24415" y="1611"/>
                    </a:lnTo>
                    <a:cubicBezTo>
                      <a:pt x="25415" y="1537"/>
                      <a:pt x="25415" y="50"/>
                      <a:pt x="2441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995" name="Google Shape;995;p45"/>
              <p:cNvGrpSpPr/>
              <p:nvPr/>
            </p:nvGrpSpPr>
            <p:grpSpPr>
              <a:xfrm>
                <a:off x="704319" y="2347322"/>
                <a:ext cx="609261" cy="209762"/>
                <a:chOff x="704319" y="2343647"/>
                <a:chExt cx="609261" cy="209762"/>
              </a:xfrm>
            </p:grpSpPr>
            <p:sp>
              <p:nvSpPr>
                <p:cNvPr id="996" name="Google Shape;996;p45"/>
                <p:cNvSpPr/>
                <p:nvPr/>
              </p:nvSpPr>
              <p:spPr>
                <a:xfrm>
                  <a:off x="704319" y="2343647"/>
                  <a:ext cx="609261" cy="2097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32" h="5416" extrusionOk="0">
                      <a:moveTo>
                        <a:pt x="2708" y="0"/>
                      </a:moveTo>
                      <a:cubicBezTo>
                        <a:pt x="1220" y="0"/>
                        <a:pt x="0" y="1220"/>
                        <a:pt x="0" y="2707"/>
                      </a:cubicBezTo>
                      <a:cubicBezTo>
                        <a:pt x="0" y="4220"/>
                        <a:pt x="1220" y="5415"/>
                        <a:pt x="2708" y="5415"/>
                      </a:cubicBezTo>
                      <a:lnTo>
                        <a:pt x="13024" y="5415"/>
                      </a:lnTo>
                      <a:cubicBezTo>
                        <a:pt x="13039" y="5415"/>
                        <a:pt x="13054" y="5415"/>
                        <a:pt x="13068" y="5415"/>
                      </a:cubicBezTo>
                      <a:cubicBezTo>
                        <a:pt x="14536" y="5415"/>
                        <a:pt x="15732" y="4205"/>
                        <a:pt x="15732" y="2707"/>
                      </a:cubicBezTo>
                      <a:cubicBezTo>
                        <a:pt x="15732" y="1220"/>
                        <a:pt x="14512" y="0"/>
                        <a:pt x="13024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97" name="Google Shape;997;p45"/>
                <p:cNvSpPr/>
                <p:nvPr/>
              </p:nvSpPr>
              <p:spPr>
                <a:xfrm>
                  <a:off x="862521" y="2424860"/>
                  <a:ext cx="292857" cy="472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562" h="1221" extrusionOk="0">
                      <a:moveTo>
                        <a:pt x="806" y="1"/>
                      </a:moveTo>
                      <a:cubicBezTo>
                        <a:pt x="1" y="1"/>
                        <a:pt x="1" y="1220"/>
                        <a:pt x="806" y="1220"/>
                      </a:cubicBezTo>
                      <a:lnTo>
                        <a:pt x="6757" y="1220"/>
                      </a:lnTo>
                      <a:cubicBezTo>
                        <a:pt x="7562" y="1220"/>
                        <a:pt x="7562" y="1"/>
                        <a:pt x="6757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998" name="Google Shape;998;p45"/>
              <p:cNvSpPr/>
              <p:nvPr/>
            </p:nvSpPr>
            <p:spPr>
              <a:xfrm>
                <a:off x="516820" y="2059368"/>
                <a:ext cx="984259" cy="62394"/>
              </a:xfrm>
              <a:custGeom>
                <a:avLst/>
                <a:gdLst/>
                <a:ahLst/>
                <a:cxnLst/>
                <a:rect l="l" t="t" r="r" b="b"/>
                <a:pathLst>
                  <a:path w="25415" h="1611" extrusionOk="0">
                    <a:moveTo>
                      <a:pt x="1001" y="1"/>
                    </a:moveTo>
                    <a:cubicBezTo>
                      <a:pt x="1" y="50"/>
                      <a:pt x="1" y="1537"/>
                      <a:pt x="1001" y="1611"/>
                    </a:cubicBezTo>
                    <a:lnTo>
                      <a:pt x="24415" y="1611"/>
                    </a:lnTo>
                    <a:cubicBezTo>
                      <a:pt x="25415" y="1537"/>
                      <a:pt x="25415" y="50"/>
                      <a:pt x="2441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99" name="Google Shape;999;p45"/>
          <p:cNvSpPr/>
          <p:nvPr/>
        </p:nvSpPr>
        <p:spPr>
          <a:xfrm>
            <a:off x="1646925" y="3966700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0" name="Google Shape;1000;p45"/>
          <p:cNvSpPr/>
          <p:nvPr/>
        </p:nvSpPr>
        <p:spPr>
          <a:xfrm>
            <a:off x="7031613" y="4058207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1" name="Google Shape;1001;p45"/>
          <p:cNvSpPr/>
          <p:nvPr/>
        </p:nvSpPr>
        <p:spPr>
          <a:xfrm>
            <a:off x="6799273" y="3909555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02" name="Google Shape;1002;p45"/>
          <p:cNvGrpSpPr/>
          <p:nvPr/>
        </p:nvGrpSpPr>
        <p:grpSpPr>
          <a:xfrm>
            <a:off x="463651" y="4104919"/>
            <a:ext cx="502899" cy="502899"/>
            <a:chOff x="858700" y="1967475"/>
            <a:chExt cx="605100" cy="605100"/>
          </a:xfrm>
        </p:grpSpPr>
        <p:sp>
          <p:nvSpPr>
            <p:cNvPr id="1003" name="Google Shape;1003;p45"/>
            <p:cNvSpPr/>
            <p:nvPr/>
          </p:nvSpPr>
          <p:spPr>
            <a:xfrm>
              <a:off x="858700" y="1967475"/>
              <a:ext cx="605100" cy="605100"/>
            </a:xfrm>
            <a:prstGeom prst="roundRect">
              <a:avLst>
                <a:gd name="adj" fmla="val 15109"/>
              </a:avLst>
            </a:pr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45"/>
            <p:cNvSpPr/>
            <p:nvPr/>
          </p:nvSpPr>
          <p:spPr>
            <a:xfrm>
              <a:off x="932654" y="2075711"/>
              <a:ext cx="457191" cy="388627"/>
            </a:xfrm>
            <a:custGeom>
              <a:avLst/>
              <a:gdLst/>
              <a:ahLst/>
              <a:cxnLst/>
              <a:rect l="l" t="t" r="r" b="b"/>
              <a:pathLst>
                <a:path w="10659" h="9051" extrusionOk="0">
                  <a:moveTo>
                    <a:pt x="2797" y="1"/>
                  </a:moveTo>
                  <a:cubicBezTo>
                    <a:pt x="2767" y="1"/>
                    <a:pt x="2738" y="1"/>
                    <a:pt x="2708" y="2"/>
                  </a:cubicBezTo>
                  <a:cubicBezTo>
                    <a:pt x="1293" y="27"/>
                    <a:pt x="196" y="1173"/>
                    <a:pt x="196" y="2588"/>
                  </a:cubicBezTo>
                  <a:cubicBezTo>
                    <a:pt x="196" y="2588"/>
                    <a:pt x="1" y="6368"/>
                    <a:pt x="5318" y="9051"/>
                  </a:cubicBezTo>
                  <a:lnTo>
                    <a:pt x="5342" y="9051"/>
                  </a:lnTo>
                  <a:cubicBezTo>
                    <a:pt x="10659" y="6368"/>
                    <a:pt x="10488" y="2588"/>
                    <a:pt x="10488" y="2588"/>
                  </a:cubicBezTo>
                  <a:cubicBezTo>
                    <a:pt x="10488" y="1173"/>
                    <a:pt x="9366" y="27"/>
                    <a:pt x="7976" y="2"/>
                  </a:cubicBezTo>
                  <a:cubicBezTo>
                    <a:pt x="7946" y="1"/>
                    <a:pt x="7916" y="1"/>
                    <a:pt x="7885" y="1"/>
                  </a:cubicBezTo>
                  <a:cubicBezTo>
                    <a:pt x="6512" y="1"/>
                    <a:pt x="5390" y="1081"/>
                    <a:pt x="5342" y="2441"/>
                  </a:cubicBezTo>
                  <a:cubicBezTo>
                    <a:pt x="5270" y="1081"/>
                    <a:pt x="4148" y="1"/>
                    <a:pt x="2797" y="1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5" name="Google Shape;1005;p45"/>
          <p:cNvGrpSpPr/>
          <p:nvPr/>
        </p:nvGrpSpPr>
        <p:grpSpPr>
          <a:xfrm>
            <a:off x="404600" y="2673613"/>
            <a:ext cx="621000" cy="621000"/>
            <a:chOff x="416300" y="4058211"/>
            <a:chExt cx="621000" cy="621000"/>
          </a:xfrm>
        </p:grpSpPr>
        <p:sp>
          <p:nvSpPr>
            <p:cNvPr id="1006" name="Google Shape;1006;p45"/>
            <p:cNvSpPr/>
            <p:nvPr/>
          </p:nvSpPr>
          <p:spPr>
            <a:xfrm>
              <a:off x="475400" y="4117311"/>
              <a:ext cx="502800" cy="502800"/>
            </a:xfrm>
            <a:prstGeom prst="roundRect">
              <a:avLst>
                <a:gd name="adj" fmla="val 15109"/>
              </a:avLst>
            </a:pr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45"/>
            <p:cNvSpPr/>
            <p:nvPr/>
          </p:nvSpPr>
          <p:spPr>
            <a:xfrm rot="2700000">
              <a:off x="507243" y="4149154"/>
              <a:ext cx="439113" cy="439113"/>
            </a:xfrm>
            <a:prstGeom prst="plus">
              <a:avLst>
                <a:gd name="adj" fmla="val 42536"/>
              </a:avLst>
            </a:prstGeom>
            <a:solidFill>
              <a:schemeClr val="l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0680319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Всплывающие окна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91" y="1358661"/>
            <a:ext cx="535021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	</a:t>
            </a:r>
            <a:r>
              <a:rPr lang="ru-RU" sz="18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Всплывающие окна — это нежелательная реклама или предупреждения, отображаемые на вашем телефоне при прокрутке веб-страниц или использовании приложения. Хотя некоторые всплывающие окна безвредны, хакеры используют ложные всплывающие окна в качестве методов </a:t>
            </a:r>
            <a:r>
              <a:rPr lang="ru-RU" sz="18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фишинга</a:t>
            </a:r>
            <a:r>
              <a:rPr lang="ru-RU" sz="18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для кражи личной информации с вашего устройства.</a:t>
            </a:r>
          </a:p>
          <a:p>
            <a:r>
              <a:rPr lang="ru-RU" sz="18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	Всплывающее окно (</a:t>
            </a:r>
            <a:r>
              <a:rPr lang="ru-RU" sz="18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попап</a:t>
            </a:r>
            <a:r>
              <a:rPr lang="ru-RU" sz="18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) — это элемент интерфейса, который отображается поверх веб-страницы в браузере.</a:t>
            </a:r>
          </a:p>
        </p:txBody>
      </p:sp>
      <p:pic>
        <p:nvPicPr>
          <p:cNvPr id="16386" name="Picture 2" descr="Picture backgroun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1" r="7899"/>
          <a:stretch/>
        </p:blipFill>
        <p:spPr bwMode="auto">
          <a:xfrm>
            <a:off x="5745805" y="1783856"/>
            <a:ext cx="2738814" cy="2083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3656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0492" y="1524313"/>
            <a:ext cx="748692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-114300" algn="l"/>
                <a:tab pos="457200" algn="l"/>
              </a:tabLst>
            </a:pPr>
            <a:r>
              <a:rPr lang="ru-RU" sz="1800" dirty="0">
                <a:solidFill>
                  <a:schemeClr val="dk1"/>
                </a:solidFill>
                <a:latin typeface="+mj-lt"/>
                <a:ea typeface="Karla"/>
                <a:cs typeface="Rubik Black"/>
                <a:sym typeface="Rubik Black"/>
              </a:rPr>
              <a:t>	</a:t>
            </a:r>
            <a:r>
              <a:rPr lang="ru-RU" sz="1800" dirty="0" smtClean="0">
                <a:solidFill>
                  <a:schemeClr val="dk1"/>
                </a:solidFill>
                <a:latin typeface="+mj-lt"/>
                <a:ea typeface="Karla"/>
                <a:cs typeface="Rubik Black"/>
                <a:sym typeface="Rubik Black"/>
              </a:rPr>
              <a:t>	</a:t>
            </a:r>
            <a:r>
              <a:rPr lang="ru-RU" sz="1800" dirty="0" smtClean="0">
                <a:solidFill>
                  <a:schemeClr val="dk1"/>
                </a:solidFill>
                <a:latin typeface="Karla"/>
                <a:ea typeface="Karla"/>
                <a:cs typeface="Karla"/>
                <a:sym typeface="Rubik Black"/>
              </a:rPr>
              <a:t>При </a:t>
            </a:r>
            <a:r>
              <a:rPr lang="ru-RU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Rubik Black"/>
              </a:rPr>
              <a:t>создании форм дизайнеры часто стоят перед необходимостью выбора, какой элемент пользовательского интерфейса обеспечит необходимый уровень взаимодействия при изменении параметров. </a:t>
            </a:r>
            <a:endParaRPr lang="ru-RU" sz="1800" dirty="0" smtClean="0">
              <a:solidFill>
                <a:schemeClr val="dk1"/>
              </a:solidFill>
              <a:latin typeface="Karla"/>
              <a:ea typeface="Karla"/>
              <a:cs typeface="Karla"/>
              <a:sym typeface="Rubik Black"/>
            </a:endParaRPr>
          </a:p>
          <a:p>
            <a:pPr lvl="0">
              <a:tabLst>
                <a:tab pos="-114300" algn="l"/>
                <a:tab pos="457200" algn="l"/>
              </a:tabLst>
            </a:pPr>
            <a:r>
              <a:rPr lang="ru-RU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Rubik Black"/>
              </a:rPr>
              <a:t>	</a:t>
            </a:r>
            <a:r>
              <a:rPr lang="ru-RU" sz="1800" dirty="0" smtClean="0">
                <a:solidFill>
                  <a:schemeClr val="dk1"/>
                </a:solidFill>
                <a:latin typeface="Karla"/>
                <a:ea typeface="Karla"/>
                <a:cs typeface="Karla"/>
                <a:sym typeface="Rubik Black"/>
              </a:rPr>
              <a:t>	Безусловно</a:t>
            </a:r>
            <a:r>
              <a:rPr lang="ru-RU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Rubik Black"/>
              </a:rPr>
              <a:t>, у каждого специалиста есть свои собственные правила, но всем следует помнить о некоторых неизменных аксиомах, которые действуют всегда и везде.</a:t>
            </a:r>
            <a:br>
              <a:rPr lang="ru-RU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Rubik Black"/>
              </a:rPr>
            </a:br>
            <a:r>
              <a:rPr lang="ru-RU" sz="1800" dirty="0" smtClean="0">
                <a:solidFill>
                  <a:schemeClr val="dk1"/>
                </a:solidFill>
                <a:latin typeface="Karla"/>
                <a:ea typeface="Karla"/>
                <a:cs typeface="Karla"/>
                <a:sym typeface="Rubik Black"/>
              </a:rPr>
              <a:t>		Выбор </a:t>
            </a:r>
            <a:r>
              <a:rPr lang="ru-RU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Rubik Black"/>
              </a:rPr>
              <a:t>параметров может осуществляться с помощью флажков, переключателей, радиокнопок и раскрывающихся кнопок. Все варианты хороши, если правильно их использовать.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Всплывающие окна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90" y="1358661"/>
            <a:ext cx="803340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	</a:t>
            </a:r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У </a:t>
            </a:r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некоторых пользователей всплывающие окна (англ. </a:t>
            </a:r>
            <a:r>
              <a:rPr lang="ru-RU" sz="20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pop-up</a:t>
            </a:r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) ошибочно ассоциируются с назойливой рекламой, однако это не всегда так. </a:t>
            </a:r>
            <a:endParaRPr lang="ru-RU" sz="2000" dirty="0">
              <a:solidFill>
                <a:schemeClr val="dk1"/>
              </a:solidFill>
              <a:latin typeface="Karla"/>
              <a:ea typeface="Karla"/>
              <a:cs typeface="Karla"/>
            </a:endParaRPr>
          </a:p>
          <a:p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	</a:t>
            </a:r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Всплывающее </a:t>
            </a:r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окошко на сайте может выполнять полезную и ничуть не раздражающую миссию — сообщать о выгодной акции, предлагать подписку на новости компании или заказать звонок в удобное время. Правильно настроенный </a:t>
            </a:r>
            <a:r>
              <a:rPr lang="ru-RU" sz="20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popup</a:t>
            </a:r>
            <a:r>
              <a:rPr lang="ru-RU" sz="20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однозначно повышает конверсию вашего сайта, приводит новых клиентов и даже в ряде случаев помогает «разбудить» старых</a:t>
            </a:r>
          </a:p>
        </p:txBody>
      </p:sp>
    </p:spTree>
    <p:extLst>
      <p:ext uri="{BB962C8B-B14F-4D97-AF65-F5344CB8AC3E}">
        <p14:creationId xmlns:p14="http://schemas.microsoft.com/office/powerpoint/2010/main" val="37966865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Всплывающие окна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6501" y="1407853"/>
            <a:ext cx="817772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	</a:t>
            </a: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Всплывающие окна в мобильных телефонах </a:t>
            </a:r>
            <a:r>
              <a:rPr lang="ru-RU" sz="16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Android</a:t>
            </a: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могут использоваться для различных целей, например:</a:t>
            </a:r>
          </a:p>
          <a:p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1.	Обучающий характер. Такие окна знакомят пользователей с назначением различных кнопок меню и алгоритмом действий для выполнения конкретных задач.</a:t>
            </a:r>
          </a:p>
          <a:p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2.	Уведомление о полученном сообщении в приложениях с функцией чата.</a:t>
            </a:r>
          </a:p>
          <a:p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3.	Информирование о выходе обновления мобильного ПО с предложением скачать его.</a:t>
            </a:r>
          </a:p>
          <a:p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4.	Стимулирование покупки апгрейдов в игровых приложениях.</a:t>
            </a:r>
          </a:p>
          <a:p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5.	Предупреждающие знаки при первичном нажатии пользователя на кнопки, активация которых инициирует проведение платежа или повлечёт за собой важные изменения в настройках приложения или учётной записи.</a:t>
            </a:r>
          </a:p>
        </p:txBody>
      </p:sp>
    </p:spTree>
    <p:extLst>
      <p:ext uri="{BB962C8B-B14F-4D97-AF65-F5344CB8AC3E}">
        <p14:creationId xmlns:p14="http://schemas.microsoft.com/office/powerpoint/2010/main" val="24959985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Несколько способов избавиться от всплывающих окон на </a:t>
            </a:r>
            <a:r>
              <a:rPr lang="ru-RU" sz="2400" dirty="0" err="1"/>
              <a:t>Android</a:t>
            </a:r>
            <a:r>
              <a:rPr lang="ru-RU" sz="2400" dirty="0"/>
              <a:t>:</a:t>
            </a:r>
            <a:endParaRPr lang="ru-RU" sz="2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6501" y="1590812"/>
            <a:ext cx="817772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1.	</a:t>
            </a: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Отключите интернет перед тем, как зайти в приложение. Любой рекламный блок по умолчанию требует предварительной загрузки из интернета, поэтому в его отсутствии он просто не будет показан.</a:t>
            </a:r>
          </a:p>
          <a:p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2.	Воспользуйтесь настройкой DNS сервера. Перед тем как загрузиться на ваш смартфон, вся информация из интернета должна пройти через специальный DNS-сервер, который устанавливается вашим интернет-проводником. При желании его можно заменить на альтернативный DNS в настройках телефона.</a:t>
            </a:r>
          </a:p>
          <a:p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3.	Отключите уведомления от приложений. Для этого в настройках телефона вам нужен пункт «Уведомления» → «Уведомления приложений». Откройте список всех установленных на смартфоне приложений и отключите уведомления от тех, которые вас раздражают.</a:t>
            </a:r>
          </a:p>
        </p:txBody>
      </p:sp>
    </p:spTree>
    <p:extLst>
      <p:ext uri="{BB962C8B-B14F-4D97-AF65-F5344CB8AC3E}">
        <p14:creationId xmlns:p14="http://schemas.microsoft.com/office/powerpoint/2010/main" val="17875089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Несколько способов избавиться от всплывающих окон на </a:t>
            </a:r>
            <a:r>
              <a:rPr lang="ru-RU" sz="2400" dirty="0" err="1"/>
              <a:t>Android</a:t>
            </a:r>
            <a:r>
              <a:rPr lang="ru-RU" sz="2400" dirty="0"/>
              <a:t>:</a:t>
            </a:r>
            <a:endParaRPr lang="ru-RU" sz="2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6501" y="1590812"/>
            <a:ext cx="81777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50" dirty="0"/>
              <a:t>4.	</a:t>
            </a:r>
            <a:r>
              <a:rPr lang="ru-RU" sz="18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Включите режим «Не беспокоить». Чтобы включить режим, зайдите в «</a:t>
            </a:r>
            <a:r>
              <a:rPr lang="ru-RU" sz="18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Настройки</a:t>
            </a:r>
            <a:r>
              <a:rPr lang="ru-RU" sz="18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» → «Уведомления» → «Не беспокоить». Здесь можно отдельно настроить уведомления для избранных контактов и отключить оповещения от приложений, которые вам не нужны.</a:t>
            </a:r>
          </a:p>
          <a:p>
            <a:r>
              <a:rPr lang="ru-RU" sz="18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5.	Используйте антивирус. Чтобы не подхватить рекламные вирусы, поставьте на смартфон антивирусную программу. Однако в бесплатные антивирусы зачастую встроена реклама.</a:t>
            </a:r>
          </a:p>
          <a:p>
            <a:r>
              <a:rPr lang="ru-RU" sz="18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6.	Очистите кэш устройства. Когда источник ненужной рекламы удалён со смартфона, почистите кэш устройства — часть памяти, где хранятся временные файлы.</a:t>
            </a:r>
          </a:p>
        </p:txBody>
      </p:sp>
    </p:spTree>
    <p:extLst>
      <p:ext uri="{BB962C8B-B14F-4D97-AF65-F5344CB8AC3E}">
        <p14:creationId xmlns:p14="http://schemas.microsoft.com/office/powerpoint/2010/main" val="23385487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Таймер</a:t>
            </a: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6501" y="1590812"/>
            <a:ext cx="81777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dk1"/>
                </a:solidFill>
                <a:latin typeface="Karla"/>
                <a:ea typeface="Karla"/>
                <a:cs typeface="Karla"/>
              </a:rPr>
              <a:t>	Большинство </a:t>
            </a:r>
            <a:r>
              <a:rPr lang="ru-RU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приложений с часами создают отличные приложения с таймером. </a:t>
            </a:r>
            <a:r>
              <a:rPr lang="ru-RU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Google</a:t>
            </a:r>
            <a:r>
              <a:rPr lang="ru-RU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</a:t>
            </a:r>
            <a:r>
              <a:rPr lang="ru-RU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Clock</a:t>
            </a:r>
            <a:r>
              <a:rPr lang="ru-RU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– практически король приложений с часами. Можете выполнять такие действия, как установка будильников, использование функции секундомера или установка таймера. </a:t>
            </a:r>
            <a:endParaRPr lang="ru-RU" dirty="0" smtClean="0">
              <a:solidFill>
                <a:schemeClr val="dk1"/>
              </a:solidFill>
              <a:latin typeface="Karla"/>
              <a:ea typeface="Karla"/>
              <a:cs typeface="Karla"/>
            </a:endParaRPr>
          </a:p>
          <a:p>
            <a:r>
              <a:rPr lang="ru-RU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	</a:t>
            </a:r>
            <a:r>
              <a:rPr lang="ru-RU" dirty="0" err="1" smtClean="0">
                <a:solidFill>
                  <a:schemeClr val="dk1"/>
                </a:solidFill>
                <a:latin typeface="Karla"/>
                <a:ea typeface="Karla"/>
                <a:cs typeface="Karla"/>
              </a:rPr>
              <a:t>Google</a:t>
            </a:r>
            <a:r>
              <a:rPr lang="ru-RU" dirty="0" smtClean="0">
                <a:solidFill>
                  <a:schemeClr val="dk1"/>
                </a:solidFill>
                <a:latin typeface="Karla"/>
                <a:ea typeface="Karla"/>
                <a:cs typeface="Karla"/>
              </a:rPr>
              <a:t> </a:t>
            </a:r>
            <a:r>
              <a:rPr lang="ru-RU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Clock</a:t>
            </a:r>
            <a:r>
              <a:rPr lang="ru-RU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нравится именно из-за этого списка, потому что можно установить несколько таймеров. </a:t>
            </a:r>
          </a:p>
          <a:p>
            <a:r>
              <a:rPr lang="ru-RU" dirty="0" smtClean="0">
                <a:solidFill>
                  <a:schemeClr val="dk1"/>
                </a:solidFill>
                <a:latin typeface="Karla"/>
                <a:ea typeface="Karla"/>
                <a:cs typeface="Karla"/>
              </a:rPr>
              <a:t>	</a:t>
            </a:r>
            <a:r>
              <a:rPr lang="ru-RU" dirty="0" err="1" smtClean="0">
                <a:solidFill>
                  <a:schemeClr val="dk1"/>
                </a:solidFill>
                <a:latin typeface="Karla"/>
                <a:ea typeface="Karla"/>
                <a:cs typeface="Karla"/>
              </a:rPr>
              <a:t>Goodtime</a:t>
            </a:r>
            <a:r>
              <a:rPr lang="ru-RU" dirty="0" smtClean="0">
                <a:solidFill>
                  <a:schemeClr val="dk1"/>
                </a:solidFill>
                <a:latin typeface="Karla"/>
                <a:ea typeface="Karla"/>
                <a:cs typeface="Karla"/>
              </a:rPr>
              <a:t> </a:t>
            </a:r>
            <a:r>
              <a:rPr lang="ru-RU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– это еще один таймер </a:t>
            </a:r>
            <a:r>
              <a:rPr lang="ru-RU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Pomodoro</a:t>
            </a:r>
            <a:r>
              <a:rPr lang="ru-RU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, который можно использовать как обычный таймер. </a:t>
            </a:r>
            <a:r>
              <a:rPr lang="ru-RU" dirty="0" smtClean="0">
                <a:solidFill>
                  <a:schemeClr val="dk1"/>
                </a:solidFill>
                <a:latin typeface="Karla"/>
                <a:ea typeface="Karla"/>
                <a:cs typeface="Karla"/>
              </a:rPr>
              <a:t>Приложение </a:t>
            </a:r>
            <a:r>
              <a:rPr lang="ru-RU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вызывает много положительных эмоций. В нем нет рекламы, у него открытый исходный код, и он не может похвастаться отслеживанием или сбором данных. </a:t>
            </a:r>
          </a:p>
          <a:p>
            <a:r>
              <a:rPr lang="ru-RU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Interval</a:t>
            </a:r>
            <a:r>
              <a:rPr lang="ru-RU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</a:t>
            </a:r>
            <a:r>
              <a:rPr lang="ru-RU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Timer</a:t>
            </a:r>
            <a:r>
              <a:rPr lang="ru-RU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– еще одно простое приложение с таймером. Это приложение в основном полезно для упражнений.  Можно устанавливать таймеры для каждого интервала упражнений и плавно переходить от одного к следующему. Приложение имеет минимальный пользовательский интерфейс, который легко читается во время работы. Базовое приложение работает достаточно хорошо. </a:t>
            </a:r>
          </a:p>
        </p:txBody>
      </p:sp>
    </p:spTree>
    <p:extLst>
      <p:ext uri="{BB962C8B-B14F-4D97-AF65-F5344CB8AC3E}">
        <p14:creationId xmlns:p14="http://schemas.microsoft.com/office/powerpoint/2010/main" val="2344208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Таймер</a:t>
            </a: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9884" y="1425659"/>
            <a:ext cx="8177720" cy="2939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	Кухонный таймер – своего рода бриллиант в этом списке. Он работает как таймер, но функции в основном предназначены для использования на кухне. </a:t>
            </a:r>
          </a:p>
          <a:p>
            <a:r>
              <a:rPr lang="ru-RU" sz="1850" dirty="0" smtClean="0">
                <a:solidFill>
                  <a:schemeClr val="dk1"/>
                </a:solidFill>
                <a:latin typeface="Karla"/>
                <a:ea typeface="Karla"/>
                <a:cs typeface="Karla"/>
              </a:rPr>
              <a:t>	</a:t>
            </a:r>
            <a:r>
              <a:rPr lang="ru-RU" sz="1850" dirty="0" err="1" smtClean="0">
                <a:solidFill>
                  <a:schemeClr val="dk1"/>
                </a:solidFill>
                <a:latin typeface="Karla"/>
                <a:ea typeface="Karla"/>
                <a:cs typeface="Karla"/>
              </a:rPr>
              <a:t>Мультиспускной</a:t>
            </a:r>
            <a:r>
              <a:rPr lang="ru-RU" sz="1850" dirty="0" smtClean="0">
                <a:solidFill>
                  <a:schemeClr val="dk1"/>
                </a:solidFill>
                <a:latin typeface="Karla"/>
                <a:ea typeface="Karla"/>
                <a:cs typeface="Karla"/>
              </a:rPr>
              <a:t> </a:t>
            </a:r>
            <a:r>
              <a:rPr lang="ru-RU" sz="18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секундомер отлично подходит для многозадачности.  Можно установить несколько таймеров одновременно. Для таких вещей, как кухня, нет специальных функций, поэтому можно использовать таймер практически для чего угодно, и он будет работать. </a:t>
            </a:r>
          </a:p>
          <a:p>
            <a:r>
              <a:rPr lang="ru-RU" sz="1850" dirty="0" smtClean="0">
                <a:solidFill>
                  <a:schemeClr val="dk1"/>
                </a:solidFill>
                <a:latin typeface="Karla"/>
                <a:ea typeface="Karla"/>
                <a:cs typeface="Karla"/>
              </a:rPr>
              <a:t>	Песочный </a:t>
            </a:r>
            <a:r>
              <a:rPr lang="ru-RU" sz="185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таймер – это нечто более увлекательное. Он функционирует как приложение с несколькими тайм-аутами. Однако таймеры представляют собой песочные часы разных цветов.</a:t>
            </a:r>
          </a:p>
        </p:txBody>
      </p:sp>
    </p:spTree>
    <p:extLst>
      <p:ext uri="{BB962C8B-B14F-4D97-AF65-F5344CB8AC3E}">
        <p14:creationId xmlns:p14="http://schemas.microsoft.com/office/powerpoint/2010/main" val="23594832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err="1"/>
              <a:t>Stopwatch</a:t>
            </a:r>
            <a:r>
              <a:rPr lang="ru-RU" sz="3600" dirty="0"/>
              <a:t> </a:t>
            </a:r>
            <a:r>
              <a:rPr lang="ru-RU" sz="3600" dirty="0" err="1"/>
              <a:t>Timer</a:t>
            </a:r>
            <a:r>
              <a:rPr lang="ru-RU" sz="3600" dirty="0"/>
              <a:t> </a:t>
            </a:r>
            <a:r>
              <a:rPr lang="ru-RU" sz="3600" dirty="0" err="1"/>
              <a:t>Original</a:t>
            </a: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9884" y="1425659"/>
            <a:ext cx="817772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900" i="1" dirty="0" smtClean="0"/>
              <a:t>	</a:t>
            </a:r>
            <a:r>
              <a:rPr lang="ru-RU" sz="1900" i="1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Stopwatch</a:t>
            </a:r>
            <a:r>
              <a:rPr lang="ru-RU" sz="1900" i="1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</a:t>
            </a:r>
            <a:r>
              <a:rPr lang="ru-RU" sz="1900" i="1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Timer</a:t>
            </a:r>
            <a:r>
              <a:rPr lang="ru-RU" sz="1900" i="1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</a:t>
            </a:r>
            <a:r>
              <a:rPr lang="ru-RU" sz="1900" i="1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Original</a:t>
            </a:r>
            <a:r>
              <a:rPr lang="ru-RU" sz="1900" i="1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</a:t>
            </a:r>
            <a:r>
              <a:rPr lang="ru-RU" sz="19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– это легкое и минимальное приложение с таймером. Функциональность как секундомера, так и таймера довольно проста.  Просто проводите пальцем взад-вперед между ними по мере необходимости. Функция таймера приятна и не слишком сложна.  </a:t>
            </a:r>
          </a:p>
          <a:p>
            <a:r>
              <a:rPr lang="ru-RU" sz="19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	Устанавливать таймер: нажимаете «Пуск», а затем можно выбрать, будет ли он повторяться автоматически после каждого обратного отсчета. Его лучше всего использовать для простых приложений, таких как приготовление простых блюд или в качестве супер-базового таймера для тренировки. Он работает очень хорошо и очень прост в использовании.</a:t>
            </a:r>
          </a:p>
        </p:txBody>
      </p:sp>
    </p:spTree>
    <p:extLst>
      <p:ext uri="{BB962C8B-B14F-4D97-AF65-F5344CB8AC3E}">
        <p14:creationId xmlns:p14="http://schemas.microsoft.com/office/powerpoint/2010/main" val="24245080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</a:t>
            </a:r>
            <a:r>
              <a:rPr lang="ru-RU" sz="3600" dirty="0" err="1" smtClean="0"/>
              <a:t>азвитие</a:t>
            </a:r>
            <a:r>
              <a:rPr lang="ru-RU" sz="3600" dirty="0" smtClean="0"/>
              <a:t> таймеров</a:t>
            </a: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9884" y="1425659"/>
            <a:ext cx="817772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900" i="1" dirty="0" smtClean="0"/>
              <a:t>	</a:t>
            </a:r>
            <a:r>
              <a:rPr lang="ru-RU" sz="19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Одной </a:t>
            </a:r>
            <a:r>
              <a:rPr lang="ru-RU" sz="19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из самых интересных концепций является интеграция искусственного интеллекта и машинного обучения для создания персонализированных функций таймера. Например, приложение могло бы анализировать привычки пользователя и предлагать оптимальные временные интервалы для работы и отдыха, основываясь на его продуктивности в разное время суток. </a:t>
            </a:r>
            <a:endParaRPr lang="ru-RU" sz="1900" dirty="0">
              <a:solidFill>
                <a:schemeClr val="dk1"/>
              </a:solidFill>
              <a:latin typeface="Karla"/>
              <a:ea typeface="Karla"/>
              <a:cs typeface="Karla"/>
            </a:endParaRPr>
          </a:p>
          <a:p>
            <a:r>
              <a:rPr lang="ru-RU" sz="19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	</a:t>
            </a:r>
            <a:r>
              <a:rPr lang="ru-RU" sz="19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Это </a:t>
            </a:r>
            <a:r>
              <a:rPr lang="ru-RU" sz="19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может существенно улучшить эффективность пользователей, помогая им находить баланс между работой и отдыхом, а также предотвращать выгорание</a:t>
            </a:r>
          </a:p>
        </p:txBody>
      </p:sp>
    </p:spTree>
    <p:extLst>
      <p:ext uri="{BB962C8B-B14F-4D97-AF65-F5344CB8AC3E}">
        <p14:creationId xmlns:p14="http://schemas.microsoft.com/office/powerpoint/2010/main" val="27302041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Pomodoro</a:t>
            </a:r>
            <a:r>
              <a:rPr lang="en-US" b="1" dirty="0"/>
              <a:t> Technique</a:t>
            </a: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9884" y="1425659"/>
            <a:ext cx="817772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«</a:t>
            </a: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Метод помидора</a:t>
            </a: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»— </a:t>
            </a: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техника управления временем, предложенная </a:t>
            </a:r>
            <a:r>
              <a:rPr lang="ru-RU" sz="16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Франческо</a:t>
            </a: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Чирилло</a:t>
            </a: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в конце </a:t>
            </a:r>
            <a:r>
              <a:rPr lang="ru-RU" sz="1600" dirty="0" smtClean="0">
                <a:solidFill>
                  <a:schemeClr val="dk1"/>
                </a:solidFill>
                <a:latin typeface="Karla"/>
                <a:ea typeface="Karla"/>
                <a:cs typeface="Karla"/>
              </a:rPr>
              <a:t>1980-х. </a:t>
            </a: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Методика предполагает увеличение эффективности работы при меньших временных затратах за счёт глубокой концентрации и коротких перерывов. </a:t>
            </a: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В классической технике отрезки времени — «помидоры» длятся полчаса: 25 минут работы и 5 минут отдыха</a:t>
            </a:r>
            <a:r>
              <a:rPr lang="ru-RU" sz="1600" dirty="0" smtClean="0">
                <a:solidFill>
                  <a:schemeClr val="dk1"/>
                </a:solidFill>
                <a:latin typeface="Karla"/>
                <a:ea typeface="Karla"/>
                <a:cs typeface="Karla"/>
              </a:rPr>
              <a:t>.</a:t>
            </a:r>
          </a:p>
          <a:p>
            <a:r>
              <a:rPr lang="ru-RU" sz="1600" dirty="0" smtClean="0">
                <a:solidFill>
                  <a:schemeClr val="dk1"/>
                </a:solidFill>
                <a:latin typeface="Karla"/>
                <a:ea typeface="Karla"/>
                <a:cs typeface="Karla"/>
              </a:rPr>
              <a:t>	Техника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Определитесь с задачами, которые планируете выполнять, расставьте </a:t>
            </a:r>
            <a:r>
              <a:rPr lang="ru-RU" sz="1600" dirty="0" smtClean="0">
                <a:solidFill>
                  <a:schemeClr val="dk1"/>
                </a:solidFill>
                <a:latin typeface="Karla"/>
                <a:ea typeface="Karla"/>
                <a:cs typeface="Karla"/>
              </a:rPr>
              <a:t>приоритеты</a:t>
            </a:r>
            <a:endParaRPr lang="ru-RU" sz="1600" dirty="0">
              <a:solidFill>
                <a:schemeClr val="dk1"/>
              </a:solidFill>
              <a:latin typeface="Karla"/>
              <a:ea typeface="Karla"/>
              <a:cs typeface="Karl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Установите таймер на 20-25 минут.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Работайте, ни на что не отвлекаясь, до сигнала таймера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Сделайте короткий перерыв (5 минут).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После каждого 4-го «помидора» делайте длинный перерыв (15-30 минут</a:t>
            </a:r>
            <a:r>
              <a:rPr lang="ru-RU" sz="1600" dirty="0" smtClean="0">
                <a:solidFill>
                  <a:schemeClr val="dk1"/>
                </a:solidFill>
                <a:latin typeface="Karla"/>
                <a:ea typeface="Karla"/>
                <a:cs typeface="Karla"/>
              </a:rPr>
              <a:t>).</a:t>
            </a:r>
          </a:p>
          <a:p>
            <a:r>
              <a:rPr lang="ru-RU" dirty="0" smtClean="0"/>
              <a:t>П</a:t>
            </a:r>
            <a:r>
              <a:rPr lang="en-US" dirty="0" err="1" smtClean="0"/>
              <a:t>омимо</a:t>
            </a:r>
            <a:r>
              <a:rPr lang="en-US" dirty="0" smtClean="0"/>
              <a:t> </a:t>
            </a:r>
            <a:r>
              <a:rPr lang="en-US" dirty="0"/>
              <a:t>Goodtime, </a:t>
            </a:r>
            <a:r>
              <a:rPr lang="en-US" dirty="0" err="1"/>
              <a:t>например</a:t>
            </a:r>
            <a:r>
              <a:rPr lang="en-US" dirty="0"/>
              <a:t>, Focus Keeper </a:t>
            </a:r>
            <a:r>
              <a:rPr lang="en-US" dirty="0" err="1"/>
              <a:t>или</a:t>
            </a:r>
            <a:r>
              <a:rPr lang="en-US" dirty="0"/>
              <a:t> Be </a:t>
            </a:r>
            <a:r>
              <a:rPr lang="en-US" dirty="0" smtClean="0"/>
              <a:t>Focused</a:t>
            </a:r>
            <a:r>
              <a:rPr lang="ru-RU" dirty="0" smtClean="0"/>
              <a:t> реализуют данную технику</a:t>
            </a:r>
            <a:endParaRPr lang="en-US" dirty="0"/>
          </a:p>
          <a:p>
            <a:r>
              <a:rPr lang="en-US" sz="1600" dirty="0"/>
              <a:t/>
            </a:r>
            <a:br>
              <a:rPr lang="en-US" sz="1600" dirty="0"/>
            </a:br>
            <a:endParaRPr lang="ru-RU" sz="1600" dirty="0">
              <a:solidFill>
                <a:schemeClr val="dk1"/>
              </a:solidFill>
              <a:latin typeface="Karla"/>
              <a:ea typeface="Karla"/>
              <a:cs typeface="Karla"/>
            </a:endParaRPr>
          </a:p>
        </p:txBody>
      </p:sp>
    </p:spTree>
    <p:extLst>
      <p:ext uri="{BB962C8B-B14F-4D97-AF65-F5344CB8AC3E}">
        <p14:creationId xmlns:p14="http://schemas.microsoft.com/office/powerpoint/2010/main" val="25411231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5" name="Google Shape;1235;p52"/>
          <p:cNvSpPr txBox="1">
            <a:spLocks noGrp="1"/>
          </p:cNvSpPr>
          <p:nvPr>
            <p:ph type="subTitle" idx="1"/>
          </p:nvPr>
        </p:nvSpPr>
        <p:spPr>
          <a:xfrm>
            <a:off x="2285980" y="1898836"/>
            <a:ext cx="4572000" cy="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36" name="Google Shape;1236;p52"/>
          <p:cNvSpPr txBox="1">
            <a:spLocks noGrp="1"/>
          </p:cNvSpPr>
          <p:nvPr>
            <p:ph type="ctrTitle"/>
          </p:nvPr>
        </p:nvSpPr>
        <p:spPr>
          <a:xfrm>
            <a:off x="2285980" y="984428"/>
            <a:ext cx="4572000" cy="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Thanks!</a:t>
            </a:r>
            <a:endParaRPr/>
          </a:p>
        </p:txBody>
      </p:sp>
      <p:sp>
        <p:nvSpPr>
          <p:cNvPr id="1237" name="Google Shape;1237;p52"/>
          <p:cNvSpPr txBox="1"/>
          <p:nvPr/>
        </p:nvSpPr>
        <p:spPr>
          <a:xfrm>
            <a:off x="2285991" y="4084112"/>
            <a:ext cx="45720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Please keep this slide for attribution</a:t>
            </a:r>
            <a:endParaRPr sz="1000"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grpSp>
        <p:nvGrpSpPr>
          <p:cNvPr id="1238" name="Google Shape;1238;p52"/>
          <p:cNvGrpSpPr/>
          <p:nvPr/>
        </p:nvGrpSpPr>
        <p:grpSpPr>
          <a:xfrm>
            <a:off x="274188" y="1428844"/>
            <a:ext cx="1827475" cy="1051350"/>
            <a:chOff x="6161988" y="3104373"/>
            <a:chExt cx="1827475" cy="1051350"/>
          </a:xfrm>
        </p:grpSpPr>
        <p:grpSp>
          <p:nvGrpSpPr>
            <p:cNvPr id="1239" name="Google Shape;1239;p52"/>
            <p:cNvGrpSpPr/>
            <p:nvPr/>
          </p:nvGrpSpPr>
          <p:grpSpPr>
            <a:xfrm>
              <a:off x="6161988" y="3104373"/>
              <a:ext cx="1827475" cy="1051350"/>
              <a:chOff x="274188" y="1278048"/>
              <a:chExt cx="1827475" cy="1051350"/>
            </a:xfrm>
          </p:grpSpPr>
          <p:sp>
            <p:nvSpPr>
              <p:cNvPr id="1240" name="Google Shape;1240;p52"/>
              <p:cNvSpPr/>
              <p:nvPr/>
            </p:nvSpPr>
            <p:spPr>
              <a:xfrm>
                <a:off x="364363" y="1369398"/>
                <a:ext cx="1737300" cy="960000"/>
              </a:xfrm>
              <a:prstGeom prst="roundRect">
                <a:avLst>
                  <a:gd name="adj" fmla="val 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241" name="Google Shape;1241;p52"/>
              <p:cNvGrpSpPr/>
              <p:nvPr/>
            </p:nvGrpSpPr>
            <p:grpSpPr>
              <a:xfrm>
                <a:off x="274188" y="1278048"/>
                <a:ext cx="1737300" cy="960000"/>
                <a:chOff x="7146475" y="2190661"/>
                <a:chExt cx="1737300" cy="960000"/>
              </a:xfrm>
            </p:grpSpPr>
            <p:sp>
              <p:nvSpPr>
                <p:cNvPr id="1242" name="Google Shape;1242;p52"/>
                <p:cNvSpPr/>
                <p:nvPr/>
              </p:nvSpPr>
              <p:spPr>
                <a:xfrm>
                  <a:off x="7146475" y="2190661"/>
                  <a:ext cx="1737300" cy="96000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lt1"/>
                </a:solidFill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243" name="Google Shape;1243;p52"/>
                <p:cNvCxnSpPr/>
                <p:nvPr/>
              </p:nvCxnSpPr>
              <p:spPr>
                <a:xfrm>
                  <a:off x="7151600" y="2373361"/>
                  <a:ext cx="1724700" cy="0"/>
                </a:xfrm>
                <a:prstGeom prst="straightConnector1">
                  <a:avLst/>
                </a:prstGeom>
                <a:noFill/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  <p:grpSp>
          <p:nvGrpSpPr>
            <p:cNvPr id="1244" name="Google Shape;1244;p52"/>
            <p:cNvGrpSpPr/>
            <p:nvPr/>
          </p:nvGrpSpPr>
          <p:grpSpPr>
            <a:xfrm>
              <a:off x="6349239" y="3420925"/>
              <a:ext cx="1356472" cy="509050"/>
              <a:chOff x="6343699" y="3416675"/>
              <a:chExt cx="1356472" cy="509050"/>
            </a:xfrm>
          </p:grpSpPr>
          <p:sp>
            <p:nvSpPr>
              <p:cNvPr id="1245" name="Google Shape;1245;p52"/>
              <p:cNvSpPr/>
              <p:nvPr/>
            </p:nvSpPr>
            <p:spPr>
              <a:xfrm>
                <a:off x="6343699" y="3524445"/>
                <a:ext cx="776865" cy="54206"/>
              </a:xfrm>
              <a:custGeom>
                <a:avLst/>
                <a:gdLst/>
                <a:ahLst/>
                <a:cxnLst/>
                <a:rect l="l" t="t" r="r" b="b"/>
                <a:pathLst>
                  <a:path w="19319" h="1348" extrusionOk="0">
                    <a:moveTo>
                      <a:pt x="18435" y="1"/>
                    </a:moveTo>
                    <a:cubicBezTo>
                      <a:pt x="18412" y="1"/>
                      <a:pt x="18389" y="2"/>
                      <a:pt x="18366" y="3"/>
                    </a:cubicBezTo>
                    <a:lnTo>
                      <a:pt x="854" y="3"/>
                    </a:lnTo>
                    <a:cubicBezTo>
                      <a:pt x="0" y="52"/>
                      <a:pt x="0" y="1296"/>
                      <a:pt x="854" y="1345"/>
                    </a:cubicBezTo>
                    <a:lnTo>
                      <a:pt x="18366" y="1345"/>
                    </a:lnTo>
                    <a:cubicBezTo>
                      <a:pt x="18389" y="1347"/>
                      <a:pt x="18412" y="1347"/>
                      <a:pt x="18435" y="1347"/>
                    </a:cubicBezTo>
                    <a:cubicBezTo>
                      <a:pt x="19319" y="1347"/>
                      <a:pt x="19319" y="1"/>
                      <a:pt x="184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6" name="Google Shape;1246;p52"/>
              <p:cNvSpPr/>
              <p:nvPr/>
            </p:nvSpPr>
            <p:spPr>
              <a:xfrm>
                <a:off x="6343699" y="3651035"/>
                <a:ext cx="777147" cy="55131"/>
              </a:xfrm>
              <a:custGeom>
                <a:avLst/>
                <a:gdLst/>
                <a:ahLst/>
                <a:cxnLst/>
                <a:rect l="l" t="t" r="r" b="b"/>
                <a:pathLst>
                  <a:path w="19326" h="1371" extrusionOk="0">
                    <a:moveTo>
                      <a:pt x="18412" y="1"/>
                    </a:moveTo>
                    <a:cubicBezTo>
                      <a:pt x="18397" y="1"/>
                      <a:pt x="18382" y="1"/>
                      <a:pt x="18366" y="2"/>
                    </a:cubicBezTo>
                    <a:lnTo>
                      <a:pt x="854" y="2"/>
                    </a:lnTo>
                    <a:cubicBezTo>
                      <a:pt x="0" y="75"/>
                      <a:pt x="0" y="1319"/>
                      <a:pt x="854" y="1368"/>
                    </a:cubicBezTo>
                    <a:lnTo>
                      <a:pt x="18366" y="1368"/>
                    </a:lnTo>
                    <a:cubicBezTo>
                      <a:pt x="18389" y="1369"/>
                      <a:pt x="18412" y="1370"/>
                      <a:pt x="18434" y="1370"/>
                    </a:cubicBezTo>
                    <a:cubicBezTo>
                      <a:pt x="19326" y="1370"/>
                      <a:pt x="19319" y="1"/>
                      <a:pt x="1841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7" name="Google Shape;1247;p52"/>
              <p:cNvSpPr/>
              <p:nvPr/>
            </p:nvSpPr>
            <p:spPr>
              <a:xfrm>
                <a:off x="6343699" y="3778469"/>
                <a:ext cx="776865" cy="55172"/>
              </a:xfrm>
              <a:custGeom>
                <a:avLst/>
                <a:gdLst/>
                <a:ahLst/>
                <a:cxnLst/>
                <a:rect l="l" t="t" r="r" b="b"/>
                <a:pathLst>
                  <a:path w="19319" h="1372" extrusionOk="0">
                    <a:moveTo>
                      <a:pt x="18433" y="1"/>
                    </a:moveTo>
                    <a:cubicBezTo>
                      <a:pt x="18411" y="1"/>
                      <a:pt x="18389" y="2"/>
                      <a:pt x="18366" y="3"/>
                    </a:cubicBezTo>
                    <a:lnTo>
                      <a:pt x="854" y="3"/>
                    </a:lnTo>
                    <a:cubicBezTo>
                      <a:pt x="0" y="52"/>
                      <a:pt x="0" y="1320"/>
                      <a:pt x="854" y="1369"/>
                    </a:cubicBezTo>
                    <a:lnTo>
                      <a:pt x="18366" y="1369"/>
                    </a:lnTo>
                    <a:cubicBezTo>
                      <a:pt x="18389" y="1371"/>
                      <a:pt x="18411" y="1372"/>
                      <a:pt x="18433" y="1372"/>
                    </a:cubicBezTo>
                    <a:cubicBezTo>
                      <a:pt x="19319" y="1372"/>
                      <a:pt x="19319" y="1"/>
                      <a:pt x="184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8" name="Google Shape;1248;p52"/>
              <p:cNvSpPr/>
              <p:nvPr/>
            </p:nvSpPr>
            <p:spPr>
              <a:xfrm>
                <a:off x="7286224" y="3416675"/>
                <a:ext cx="413947" cy="509050"/>
              </a:xfrm>
              <a:custGeom>
                <a:avLst/>
                <a:gdLst/>
                <a:ahLst/>
                <a:cxnLst/>
                <a:rect l="l" t="t" r="r" b="b"/>
                <a:pathLst>
                  <a:path w="10294" h="12659" extrusionOk="0">
                    <a:moveTo>
                      <a:pt x="1" y="1"/>
                    </a:moveTo>
                    <a:lnTo>
                      <a:pt x="1" y="12659"/>
                    </a:lnTo>
                    <a:lnTo>
                      <a:pt x="10293" y="12659"/>
                    </a:lnTo>
                    <a:lnTo>
                      <a:pt x="10293" y="1"/>
                    </a:lnTo>
                    <a:close/>
                  </a:path>
                </a:pathLst>
              </a:custGeom>
              <a:solidFill>
                <a:schemeClr val="accent3"/>
              </a:solidFill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49" name="Google Shape;1249;p52"/>
          <p:cNvGrpSpPr/>
          <p:nvPr/>
        </p:nvGrpSpPr>
        <p:grpSpPr>
          <a:xfrm>
            <a:off x="3630188" y="2922924"/>
            <a:ext cx="1883700" cy="502800"/>
            <a:chOff x="5406488" y="2852975"/>
            <a:chExt cx="1883700" cy="502800"/>
          </a:xfrm>
        </p:grpSpPr>
        <p:grpSp>
          <p:nvGrpSpPr>
            <p:cNvPr id="1250" name="Google Shape;1250;p52"/>
            <p:cNvGrpSpPr/>
            <p:nvPr/>
          </p:nvGrpSpPr>
          <p:grpSpPr>
            <a:xfrm>
              <a:off x="5406488" y="2852975"/>
              <a:ext cx="502800" cy="502800"/>
              <a:chOff x="7034100" y="3230600"/>
              <a:chExt cx="502800" cy="502800"/>
            </a:xfrm>
          </p:grpSpPr>
          <p:sp>
            <p:nvSpPr>
              <p:cNvPr id="1251" name="Google Shape;1251;p52"/>
              <p:cNvSpPr/>
              <p:nvPr/>
            </p:nvSpPr>
            <p:spPr>
              <a:xfrm>
                <a:off x="7034100" y="3230600"/>
                <a:ext cx="502800" cy="502800"/>
              </a:xfrm>
              <a:prstGeom prst="roundRect">
                <a:avLst>
                  <a:gd name="adj" fmla="val 15109"/>
                </a:avLst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252" name="Google Shape;1252;p52"/>
              <p:cNvGrpSpPr/>
              <p:nvPr/>
            </p:nvGrpSpPr>
            <p:grpSpPr>
              <a:xfrm>
                <a:off x="7125480" y="3321980"/>
                <a:ext cx="320041" cy="320041"/>
                <a:chOff x="6166397" y="2888965"/>
                <a:chExt cx="215298" cy="215298"/>
              </a:xfrm>
            </p:grpSpPr>
            <p:sp>
              <p:nvSpPr>
                <p:cNvPr id="1253" name="Google Shape;1253;p52"/>
                <p:cNvSpPr/>
                <p:nvPr/>
              </p:nvSpPr>
              <p:spPr>
                <a:xfrm>
                  <a:off x="6166397" y="2888965"/>
                  <a:ext cx="215298" cy="2152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64" h="6764" extrusionOk="0">
                      <a:moveTo>
                        <a:pt x="5335" y="346"/>
                      </a:moveTo>
                      <a:cubicBezTo>
                        <a:pt x="5930" y="346"/>
                        <a:pt x="6418" y="834"/>
                        <a:pt x="6418" y="1429"/>
                      </a:cubicBezTo>
                      <a:lnTo>
                        <a:pt x="6418" y="5335"/>
                      </a:lnTo>
                      <a:cubicBezTo>
                        <a:pt x="6418" y="5930"/>
                        <a:pt x="5930" y="6418"/>
                        <a:pt x="5335" y="6418"/>
                      </a:cubicBezTo>
                      <a:lnTo>
                        <a:pt x="1429" y="6418"/>
                      </a:lnTo>
                      <a:cubicBezTo>
                        <a:pt x="834" y="6418"/>
                        <a:pt x="346" y="5930"/>
                        <a:pt x="346" y="5335"/>
                      </a:cubicBezTo>
                      <a:lnTo>
                        <a:pt x="346" y="1429"/>
                      </a:lnTo>
                      <a:cubicBezTo>
                        <a:pt x="346" y="834"/>
                        <a:pt x="834" y="346"/>
                        <a:pt x="1429" y="346"/>
                      </a:cubicBezTo>
                      <a:close/>
                      <a:moveTo>
                        <a:pt x="1429" y="1"/>
                      </a:moveTo>
                      <a:cubicBezTo>
                        <a:pt x="644" y="1"/>
                        <a:pt x="1" y="644"/>
                        <a:pt x="1" y="1429"/>
                      </a:cubicBezTo>
                      <a:lnTo>
                        <a:pt x="1" y="5335"/>
                      </a:lnTo>
                      <a:cubicBezTo>
                        <a:pt x="1" y="6120"/>
                        <a:pt x="644" y="6763"/>
                        <a:pt x="1429" y="6763"/>
                      </a:cubicBezTo>
                      <a:lnTo>
                        <a:pt x="5335" y="6763"/>
                      </a:lnTo>
                      <a:cubicBezTo>
                        <a:pt x="6121" y="6763"/>
                        <a:pt x="6763" y="6120"/>
                        <a:pt x="6763" y="5335"/>
                      </a:cubicBezTo>
                      <a:lnTo>
                        <a:pt x="6763" y="1429"/>
                      </a:lnTo>
                      <a:cubicBezTo>
                        <a:pt x="6763" y="644"/>
                        <a:pt x="6121" y="1"/>
                        <a:pt x="5335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54" name="Google Shape;1254;p52"/>
                <p:cNvSpPr/>
                <p:nvPr/>
              </p:nvSpPr>
              <p:spPr>
                <a:xfrm>
                  <a:off x="6216466" y="2940084"/>
                  <a:ext cx="114811" cy="1127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07" h="3542" extrusionOk="0">
                      <a:moveTo>
                        <a:pt x="1822" y="0"/>
                      </a:moveTo>
                      <a:cubicBezTo>
                        <a:pt x="812" y="0"/>
                        <a:pt x="1" y="851"/>
                        <a:pt x="59" y="1859"/>
                      </a:cubicBezTo>
                      <a:cubicBezTo>
                        <a:pt x="95" y="2776"/>
                        <a:pt x="833" y="3502"/>
                        <a:pt x="1726" y="3538"/>
                      </a:cubicBezTo>
                      <a:cubicBezTo>
                        <a:pt x="1764" y="3541"/>
                        <a:pt x="1802" y="3542"/>
                        <a:pt x="1840" y="3542"/>
                      </a:cubicBezTo>
                      <a:cubicBezTo>
                        <a:pt x="2178" y="3542"/>
                        <a:pt x="2494" y="3447"/>
                        <a:pt x="2762" y="3276"/>
                      </a:cubicBezTo>
                      <a:cubicBezTo>
                        <a:pt x="2857" y="3217"/>
                        <a:pt x="2869" y="3086"/>
                        <a:pt x="2797" y="3014"/>
                      </a:cubicBezTo>
                      <a:cubicBezTo>
                        <a:pt x="2761" y="2978"/>
                        <a:pt x="2711" y="2964"/>
                        <a:pt x="2664" y="2964"/>
                      </a:cubicBezTo>
                      <a:cubicBezTo>
                        <a:pt x="2634" y="2964"/>
                        <a:pt x="2606" y="2969"/>
                        <a:pt x="2583" y="2979"/>
                      </a:cubicBezTo>
                      <a:cubicBezTo>
                        <a:pt x="2380" y="3096"/>
                        <a:pt x="2149" y="3185"/>
                        <a:pt x="1897" y="3185"/>
                      </a:cubicBezTo>
                      <a:cubicBezTo>
                        <a:pt x="1868" y="3185"/>
                        <a:pt x="1839" y="3183"/>
                        <a:pt x="1809" y="3181"/>
                      </a:cubicBezTo>
                      <a:cubicBezTo>
                        <a:pt x="1023" y="3169"/>
                        <a:pt x="380" y="2514"/>
                        <a:pt x="392" y="1716"/>
                      </a:cubicBezTo>
                      <a:cubicBezTo>
                        <a:pt x="426" y="948"/>
                        <a:pt x="1028" y="330"/>
                        <a:pt x="1792" y="330"/>
                      </a:cubicBezTo>
                      <a:cubicBezTo>
                        <a:pt x="1833" y="330"/>
                        <a:pt x="1874" y="332"/>
                        <a:pt x="1916" y="335"/>
                      </a:cubicBezTo>
                      <a:cubicBezTo>
                        <a:pt x="2619" y="371"/>
                        <a:pt x="3190" y="943"/>
                        <a:pt x="3250" y="1633"/>
                      </a:cubicBezTo>
                      <a:cubicBezTo>
                        <a:pt x="3285" y="1919"/>
                        <a:pt x="3214" y="2193"/>
                        <a:pt x="3095" y="2431"/>
                      </a:cubicBezTo>
                      <a:cubicBezTo>
                        <a:pt x="3059" y="2490"/>
                        <a:pt x="3059" y="2574"/>
                        <a:pt x="3119" y="2633"/>
                      </a:cubicBezTo>
                      <a:cubicBezTo>
                        <a:pt x="3149" y="2663"/>
                        <a:pt x="3191" y="2678"/>
                        <a:pt x="3234" y="2678"/>
                      </a:cubicBezTo>
                      <a:cubicBezTo>
                        <a:pt x="3295" y="2678"/>
                        <a:pt x="3358" y="2648"/>
                        <a:pt x="3393" y="2586"/>
                      </a:cubicBezTo>
                      <a:cubicBezTo>
                        <a:pt x="3536" y="2324"/>
                        <a:pt x="3607" y="2014"/>
                        <a:pt x="3583" y="1669"/>
                      </a:cubicBezTo>
                      <a:cubicBezTo>
                        <a:pt x="3536" y="764"/>
                        <a:pt x="2797" y="50"/>
                        <a:pt x="1904" y="2"/>
                      </a:cubicBezTo>
                      <a:cubicBezTo>
                        <a:pt x="1877" y="1"/>
                        <a:pt x="1849" y="0"/>
                        <a:pt x="1822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55" name="Google Shape;1255;p52"/>
                <p:cNvSpPr/>
                <p:nvPr/>
              </p:nvSpPr>
              <p:spPr>
                <a:xfrm>
                  <a:off x="6317622" y="2916625"/>
                  <a:ext cx="29570" cy="292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" h="918" extrusionOk="0">
                      <a:moveTo>
                        <a:pt x="465" y="1"/>
                      </a:moveTo>
                      <a:cubicBezTo>
                        <a:pt x="203" y="1"/>
                        <a:pt x="0" y="203"/>
                        <a:pt x="0" y="453"/>
                      </a:cubicBezTo>
                      <a:cubicBezTo>
                        <a:pt x="0" y="715"/>
                        <a:pt x="203" y="918"/>
                        <a:pt x="465" y="918"/>
                      </a:cubicBezTo>
                      <a:cubicBezTo>
                        <a:pt x="715" y="918"/>
                        <a:pt x="929" y="715"/>
                        <a:pt x="929" y="453"/>
                      </a:cubicBezTo>
                      <a:cubicBezTo>
                        <a:pt x="929" y="203"/>
                        <a:pt x="715" y="1"/>
                        <a:pt x="465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256" name="Google Shape;1256;p52"/>
            <p:cNvGrpSpPr/>
            <p:nvPr/>
          </p:nvGrpSpPr>
          <p:grpSpPr>
            <a:xfrm>
              <a:off x="6101600" y="2852975"/>
              <a:ext cx="502800" cy="502800"/>
              <a:chOff x="7536900" y="2615775"/>
              <a:chExt cx="502800" cy="502800"/>
            </a:xfrm>
          </p:grpSpPr>
          <p:grpSp>
            <p:nvGrpSpPr>
              <p:cNvPr id="1257" name="Google Shape;1257;p52"/>
              <p:cNvGrpSpPr/>
              <p:nvPr/>
            </p:nvGrpSpPr>
            <p:grpSpPr>
              <a:xfrm>
                <a:off x="7628278" y="2728495"/>
                <a:ext cx="320044" cy="277360"/>
                <a:chOff x="6623062" y="2744141"/>
                <a:chExt cx="208105" cy="186110"/>
              </a:xfrm>
            </p:grpSpPr>
            <p:sp>
              <p:nvSpPr>
                <p:cNvPr id="1258" name="Google Shape;1258;p52"/>
                <p:cNvSpPr/>
                <p:nvPr/>
              </p:nvSpPr>
              <p:spPr>
                <a:xfrm>
                  <a:off x="6630256" y="2809710"/>
                  <a:ext cx="47809" cy="1205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2" h="3787" extrusionOk="0">
                      <a:moveTo>
                        <a:pt x="1168" y="346"/>
                      </a:moveTo>
                      <a:lnTo>
                        <a:pt x="1168" y="3430"/>
                      </a:lnTo>
                      <a:lnTo>
                        <a:pt x="358" y="3430"/>
                      </a:lnTo>
                      <a:lnTo>
                        <a:pt x="358" y="346"/>
                      </a:lnTo>
                      <a:close/>
                      <a:moveTo>
                        <a:pt x="180" y="1"/>
                      </a:moveTo>
                      <a:cubicBezTo>
                        <a:pt x="96" y="1"/>
                        <a:pt x="1" y="72"/>
                        <a:pt x="1" y="179"/>
                      </a:cubicBezTo>
                      <a:lnTo>
                        <a:pt x="1" y="3608"/>
                      </a:lnTo>
                      <a:cubicBezTo>
                        <a:pt x="1" y="3703"/>
                        <a:pt x="72" y="3787"/>
                        <a:pt x="180" y="3787"/>
                      </a:cubicBezTo>
                      <a:lnTo>
                        <a:pt x="1323" y="3787"/>
                      </a:lnTo>
                      <a:cubicBezTo>
                        <a:pt x="1418" y="3787"/>
                        <a:pt x="1501" y="3715"/>
                        <a:pt x="1501" y="3608"/>
                      </a:cubicBezTo>
                      <a:lnTo>
                        <a:pt x="1501" y="179"/>
                      </a:lnTo>
                      <a:cubicBezTo>
                        <a:pt x="1501" y="72"/>
                        <a:pt x="1430" y="1"/>
                        <a:pt x="132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59" name="Google Shape;1259;p52"/>
                <p:cNvSpPr/>
                <p:nvPr/>
              </p:nvSpPr>
              <p:spPr>
                <a:xfrm>
                  <a:off x="6623062" y="2744141"/>
                  <a:ext cx="55002" cy="550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8" h="1728" extrusionOk="0">
                      <a:moveTo>
                        <a:pt x="870" y="334"/>
                      </a:moveTo>
                      <a:cubicBezTo>
                        <a:pt x="1156" y="334"/>
                        <a:pt x="1394" y="572"/>
                        <a:pt x="1394" y="846"/>
                      </a:cubicBezTo>
                      <a:cubicBezTo>
                        <a:pt x="1394" y="1132"/>
                        <a:pt x="1156" y="1370"/>
                        <a:pt x="870" y="1370"/>
                      </a:cubicBezTo>
                      <a:cubicBezTo>
                        <a:pt x="584" y="1370"/>
                        <a:pt x="346" y="1132"/>
                        <a:pt x="346" y="846"/>
                      </a:cubicBezTo>
                      <a:cubicBezTo>
                        <a:pt x="346" y="572"/>
                        <a:pt x="584" y="334"/>
                        <a:pt x="870" y="334"/>
                      </a:cubicBezTo>
                      <a:close/>
                      <a:moveTo>
                        <a:pt x="870" y="1"/>
                      </a:moveTo>
                      <a:cubicBezTo>
                        <a:pt x="394" y="1"/>
                        <a:pt x="1" y="394"/>
                        <a:pt x="1" y="870"/>
                      </a:cubicBezTo>
                      <a:cubicBezTo>
                        <a:pt x="1" y="1346"/>
                        <a:pt x="394" y="1727"/>
                        <a:pt x="870" y="1727"/>
                      </a:cubicBezTo>
                      <a:cubicBezTo>
                        <a:pt x="1346" y="1727"/>
                        <a:pt x="1727" y="1334"/>
                        <a:pt x="1727" y="870"/>
                      </a:cubicBezTo>
                      <a:cubicBezTo>
                        <a:pt x="1727" y="394"/>
                        <a:pt x="1346" y="1"/>
                        <a:pt x="87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60" name="Google Shape;1260;p52"/>
                <p:cNvSpPr/>
                <p:nvPr/>
              </p:nvSpPr>
              <p:spPr>
                <a:xfrm>
                  <a:off x="6703019" y="2809710"/>
                  <a:ext cx="128148" cy="1205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26" h="3787" extrusionOk="0">
                      <a:moveTo>
                        <a:pt x="191" y="1"/>
                      </a:moveTo>
                      <a:cubicBezTo>
                        <a:pt x="96" y="1"/>
                        <a:pt x="1" y="72"/>
                        <a:pt x="1" y="179"/>
                      </a:cubicBezTo>
                      <a:lnTo>
                        <a:pt x="1" y="3608"/>
                      </a:lnTo>
                      <a:cubicBezTo>
                        <a:pt x="1" y="3703"/>
                        <a:pt x="84" y="3787"/>
                        <a:pt x="191" y="3787"/>
                      </a:cubicBezTo>
                      <a:lnTo>
                        <a:pt x="1334" y="3787"/>
                      </a:lnTo>
                      <a:cubicBezTo>
                        <a:pt x="1418" y="3787"/>
                        <a:pt x="1513" y="3715"/>
                        <a:pt x="1513" y="3608"/>
                      </a:cubicBezTo>
                      <a:lnTo>
                        <a:pt x="1513" y="2382"/>
                      </a:lnTo>
                      <a:cubicBezTo>
                        <a:pt x="1513" y="1977"/>
                        <a:pt x="1596" y="1501"/>
                        <a:pt x="2037" y="1501"/>
                      </a:cubicBezTo>
                      <a:cubicBezTo>
                        <a:pt x="2347" y="1501"/>
                        <a:pt x="2477" y="1763"/>
                        <a:pt x="2525" y="2060"/>
                      </a:cubicBezTo>
                      <a:cubicBezTo>
                        <a:pt x="2537" y="2156"/>
                        <a:pt x="2608" y="2215"/>
                        <a:pt x="2692" y="2215"/>
                      </a:cubicBezTo>
                      <a:cubicBezTo>
                        <a:pt x="2787" y="2215"/>
                        <a:pt x="2870" y="2120"/>
                        <a:pt x="2847" y="2025"/>
                      </a:cubicBezTo>
                      <a:cubicBezTo>
                        <a:pt x="2763" y="1465"/>
                        <a:pt x="2477" y="1155"/>
                        <a:pt x="2013" y="1155"/>
                      </a:cubicBezTo>
                      <a:cubicBezTo>
                        <a:pt x="1465" y="1155"/>
                        <a:pt x="1156" y="1608"/>
                        <a:pt x="1156" y="2382"/>
                      </a:cubicBezTo>
                      <a:lnTo>
                        <a:pt x="1156" y="3430"/>
                      </a:lnTo>
                      <a:lnTo>
                        <a:pt x="346" y="3430"/>
                      </a:lnTo>
                      <a:lnTo>
                        <a:pt x="346" y="358"/>
                      </a:lnTo>
                      <a:lnTo>
                        <a:pt x="918" y="358"/>
                      </a:lnTo>
                      <a:lnTo>
                        <a:pt x="918" y="572"/>
                      </a:lnTo>
                      <a:cubicBezTo>
                        <a:pt x="918" y="632"/>
                        <a:pt x="930" y="679"/>
                        <a:pt x="977" y="715"/>
                      </a:cubicBezTo>
                      <a:cubicBezTo>
                        <a:pt x="1007" y="733"/>
                        <a:pt x="1043" y="742"/>
                        <a:pt x="1078" y="742"/>
                      </a:cubicBezTo>
                      <a:cubicBezTo>
                        <a:pt x="1114" y="742"/>
                        <a:pt x="1150" y="733"/>
                        <a:pt x="1180" y="715"/>
                      </a:cubicBezTo>
                      <a:cubicBezTo>
                        <a:pt x="1477" y="477"/>
                        <a:pt x="1835" y="358"/>
                        <a:pt x="2227" y="358"/>
                      </a:cubicBezTo>
                      <a:cubicBezTo>
                        <a:pt x="3204" y="358"/>
                        <a:pt x="3656" y="1191"/>
                        <a:pt x="3656" y="2001"/>
                      </a:cubicBezTo>
                      <a:lnTo>
                        <a:pt x="3656" y="3430"/>
                      </a:lnTo>
                      <a:lnTo>
                        <a:pt x="2847" y="3430"/>
                      </a:lnTo>
                      <a:lnTo>
                        <a:pt x="2847" y="2870"/>
                      </a:lnTo>
                      <a:cubicBezTo>
                        <a:pt x="2847" y="2775"/>
                        <a:pt x="2775" y="2703"/>
                        <a:pt x="2692" y="2703"/>
                      </a:cubicBezTo>
                      <a:cubicBezTo>
                        <a:pt x="2597" y="2703"/>
                        <a:pt x="2525" y="2775"/>
                        <a:pt x="2525" y="2870"/>
                      </a:cubicBezTo>
                      <a:lnTo>
                        <a:pt x="2525" y="3596"/>
                      </a:lnTo>
                      <a:cubicBezTo>
                        <a:pt x="2525" y="3691"/>
                        <a:pt x="2597" y="3775"/>
                        <a:pt x="2704" y="3775"/>
                      </a:cubicBezTo>
                      <a:lnTo>
                        <a:pt x="3847" y="3775"/>
                      </a:lnTo>
                      <a:cubicBezTo>
                        <a:pt x="3942" y="3775"/>
                        <a:pt x="4025" y="3703"/>
                        <a:pt x="4025" y="3596"/>
                      </a:cubicBezTo>
                      <a:lnTo>
                        <a:pt x="4025" y="1989"/>
                      </a:lnTo>
                      <a:cubicBezTo>
                        <a:pt x="4025" y="810"/>
                        <a:pt x="3299" y="1"/>
                        <a:pt x="2239" y="1"/>
                      </a:cubicBezTo>
                      <a:cubicBezTo>
                        <a:pt x="1894" y="1"/>
                        <a:pt x="1573" y="84"/>
                        <a:pt x="1275" y="251"/>
                      </a:cubicBezTo>
                      <a:lnTo>
                        <a:pt x="1275" y="179"/>
                      </a:lnTo>
                      <a:cubicBezTo>
                        <a:pt x="1275" y="84"/>
                        <a:pt x="1204" y="1"/>
                        <a:pt x="1096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261" name="Google Shape;1261;p52"/>
              <p:cNvSpPr/>
              <p:nvPr/>
            </p:nvSpPr>
            <p:spPr>
              <a:xfrm>
                <a:off x="7536900" y="2615775"/>
                <a:ext cx="502800" cy="502800"/>
              </a:xfrm>
              <a:prstGeom prst="roundRect">
                <a:avLst>
                  <a:gd name="adj" fmla="val 15109"/>
                </a:avLst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62" name="Google Shape;1262;p52"/>
            <p:cNvGrpSpPr/>
            <p:nvPr/>
          </p:nvGrpSpPr>
          <p:grpSpPr>
            <a:xfrm>
              <a:off x="6787388" y="2852975"/>
              <a:ext cx="502800" cy="502800"/>
              <a:chOff x="6797488" y="2615775"/>
              <a:chExt cx="502800" cy="502800"/>
            </a:xfrm>
          </p:grpSpPr>
          <p:sp>
            <p:nvSpPr>
              <p:cNvPr id="1263" name="Google Shape;1263;p52"/>
              <p:cNvSpPr/>
              <p:nvPr/>
            </p:nvSpPr>
            <p:spPr>
              <a:xfrm>
                <a:off x="6888871" y="2739162"/>
                <a:ext cx="320033" cy="256025"/>
              </a:xfrm>
              <a:custGeom>
                <a:avLst/>
                <a:gdLst/>
                <a:ahLst/>
                <a:cxnLst/>
                <a:rect l="l" t="t" r="r" b="b"/>
                <a:pathLst>
                  <a:path w="7144" h="5835" extrusionOk="0">
                    <a:moveTo>
                      <a:pt x="4620" y="0"/>
                    </a:moveTo>
                    <a:cubicBezTo>
                      <a:pt x="3727" y="0"/>
                      <a:pt x="2977" y="691"/>
                      <a:pt x="2905" y="1572"/>
                    </a:cubicBezTo>
                    <a:cubicBezTo>
                      <a:pt x="2727" y="1548"/>
                      <a:pt x="2358" y="1441"/>
                      <a:pt x="2262" y="1405"/>
                    </a:cubicBezTo>
                    <a:cubicBezTo>
                      <a:pt x="1643" y="1203"/>
                      <a:pt x="1072" y="810"/>
                      <a:pt x="631" y="322"/>
                    </a:cubicBezTo>
                    <a:cubicBezTo>
                      <a:pt x="596" y="298"/>
                      <a:pt x="572" y="274"/>
                      <a:pt x="524" y="262"/>
                    </a:cubicBezTo>
                    <a:cubicBezTo>
                      <a:pt x="517" y="261"/>
                      <a:pt x="509" y="260"/>
                      <a:pt x="501" y="260"/>
                    </a:cubicBezTo>
                    <a:cubicBezTo>
                      <a:pt x="436" y="260"/>
                      <a:pt x="367" y="304"/>
                      <a:pt x="346" y="357"/>
                    </a:cubicBezTo>
                    <a:cubicBezTo>
                      <a:pt x="238" y="572"/>
                      <a:pt x="179" y="810"/>
                      <a:pt x="179" y="1048"/>
                    </a:cubicBezTo>
                    <a:cubicBezTo>
                      <a:pt x="179" y="1393"/>
                      <a:pt x="286" y="1727"/>
                      <a:pt x="476" y="1977"/>
                    </a:cubicBezTo>
                    <a:cubicBezTo>
                      <a:pt x="466" y="1975"/>
                      <a:pt x="456" y="1974"/>
                      <a:pt x="446" y="1974"/>
                    </a:cubicBezTo>
                    <a:cubicBezTo>
                      <a:pt x="397" y="1974"/>
                      <a:pt x="349" y="1997"/>
                      <a:pt x="310" y="2036"/>
                    </a:cubicBezTo>
                    <a:cubicBezTo>
                      <a:pt x="286" y="2060"/>
                      <a:pt x="286" y="2108"/>
                      <a:pt x="274" y="2143"/>
                    </a:cubicBezTo>
                    <a:lnTo>
                      <a:pt x="274" y="2203"/>
                    </a:lnTo>
                    <a:cubicBezTo>
                      <a:pt x="274" y="2655"/>
                      <a:pt x="476" y="3072"/>
                      <a:pt x="822" y="3358"/>
                    </a:cubicBezTo>
                    <a:cubicBezTo>
                      <a:pt x="786" y="3370"/>
                      <a:pt x="774" y="3405"/>
                      <a:pt x="762" y="3417"/>
                    </a:cubicBezTo>
                    <a:cubicBezTo>
                      <a:pt x="750" y="3465"/>
                      <a:pt x="727" y="3513"/>
                      <a:pt x="750" y="3548"/>
                    </a:cubicBezTo>
                    <a:cubicBezTo>
                      <a:pt x="893" y="4024"/>
                      <a:pt x="1262" y="4405"/>
                      <a:pt x="1727" y="4548"/>
                    </a:cubicBezTo>
                    <a:cubicBezTo>
                      <a:pt x="1310" y="4798"/>
                      <a:pt x="834" y="4941"/>
                      <a:pt x="334" y="4941"/>
                    </a:cubicBezTo>
                    <a:lnTo>
                      <a:pt x="191" y="4941"/>
                    </a:lnTo>
                    <a:cubicBezTo>
                      <a:pt x="107" y="4941"/>
                      <a:pt x="36" y="5001"/>
                      <a:pt x="12" y="5084"/>
                    </a:cubicBezTo>
                    <a:cubicBezTo>
                      <a:pt x="0" y="5156"/>
                      <a:pt x="48" y="5239"/>
                      <a:pt x="107" y="5263"/>
                    </a:cubicBezTo>
                    <a:cubicBezTo>
                      <a:pt x="727" y="5632"/>
                      <a:pt x="1465" y="5834"/>
                      <a:pt x="2191" y="5834"/>
                    </a:cubicBezTo>
                    <a:cubicBezTo>
                      <a:pt x="3072" y="5834"/>
                      <a:pt x="3905" y="5560"/>
                      <a:pt x="4596" y="5060"/>
                    </a:cubicBezTo>
                    <a:cubicBezTo>
                      <a:pt x="4691" y="5001"/>
                      <a:pt x="4691" y="4858"/>
                      <a:pt x="4620" y="4786"/>
                    </a:cubicBezTo>
                    <a:cubicBezTo>
                      <a:pt x="4587" y="4754"/>
                      <a:pt x="4544" y="4735"/>
                      <a:pt x="4499" y="4735"/>
                    </a:cubicBezTo>
                    <a:cubicBezTo>
                      <a:pt x="4463" y="4735"/>
                      <a:pt x="4426" y="4748"/>
                      <a:pt x="4394" y="4775"/>
                    </a:cubicBezTo>
                    <a:cubicBezTo>
                      <a:pt x="3763" y="5215"/>
                      <a:pt x="3013" y="5489"/>
                      <a:pt x="2191" y="5489"/>
                    </a:cubicBezTo>
                    <a:cubicBezTo>
                      <a:pt x="1727" y="5489"/>
                      <a:pt x="1262" y="5394"/>
                      <a:pt x="846" y="5239"/>
                    </a:cubicBezTo>
                    <a:cubicBezTo>
                      <a:pt x="1369" y="5144"/>
                      <a:pt x="1846" y="4917"/>
                      <a:pt x="2262" y="4584"/>
                    </a:cubicBezTo>
                    <a:cubicBezTo>
                      <a:pt x="2310" y="4536"/>
                      <a:pt x="2334" y="4477"/>
                      <a:pt x="2322" y="4417"/>
                    </a:cubicBezTo>
                    <a:cubicBezTo>
                      <a:pt x="2310" y="4346"/>
                      <a:pt x="2239" y="4286"/>
                      <a:pt x="2155" y="4286"/>
                    </a:cubicBezTo>
                    <a:cubicBezTo>
                      <a:pt x="1739" y="4263"/>
                      <a:pt x="1369" y="4048"/>
                      <a:pt x="1167" y="3691"/>
                    </a:cubicBezTo>
                    <a:cubicBezTo>
                      <a:pt x="1250" y="3691"/>
                      <a:pt x="1358" y="3667"/>
                      <a:pt x="1441" y="3643"/>
                    </a:cubicBezTo>
                    <a:cubicBezTo>
                      <a:pt x="1524" y="3632"/>
                      <a:pt x="1584" y="3572"/>
                      <a:pt x="1584" y="3489"/>
                    </a:cubicBezTo>
                    <a:cubicBezTo>
                      <a:pt x="1596" y="3405"/>
                      <a:pt x="1536" y="3334"/>
                      <a:pt x="1441" y="3298"/>
                    </a:cubicBezTo>
                    <a:cubicBezTo>
                      <a:pt x="1000" y="3191"/>
                      <a:pt x="667" y="2822"/>
                      <a:pt x="596" y="2381"/>
                    </a:cubicBezTo>
                    <a:lnTo>
                      <a:pt x="596" y="2381"/>
                    </a:lnTo>
                    <a:cubicBezTo>
                      <a:pt x="727" y="2405"/>
                      <a:pt x="869" y="2417"/>
                      <a:pt x="1000" y="2417"/>
                    </a:cubicBezTo>
                    <a:cubicBezTo>
                      <a:pt x="1084" y="2417"/>
                      <a:pt x="1143" y="2358"/>
                      <a:pt x="1167" y="2274"/>
                    </a:cubicBezTo>
                    <a:cubicBezTo>
                      <a:pt x="1179" y="2203"/>
                      <a:pt x="1131" y="2143"/>
                      <a:pt x="1072" y="2108"/>
                    </a:cubicBezTo>
                    <a:cubicBezTo>
                      <a:pt x="703" y="1881"/>
                      <a:pt x="476" y="1488"/>
                      <a:pt x="476" y="1048"/>
                    </a:cubicBezTo>
                    <a:cubicBezTo>
                      <a:pt x="476" y="953"/>
                      <a:pt x="488" y="846"/>
                      <a:pt x="524" y="738"/>
                    </a:cubicBezTo>
                    <a:cubicBezTo>
                      <a:pt x="965" y="1191"/>
                      <a:pt x="1524" y="1524"/>
                      <a:pt x="2120" y="1727"/>
                    </a:cubicBezTo>
                    <a:cubicBezTo>
                      <a:pt x="2120" y="1727"/>
                      <a:pt x="2715" y="1905"/>
                      <a:pt x="2929" y="1917"/>
                    </a:cubicBezTo>
                    <a:lnTo>
                      <a:pt x="3024" y="1917"/>
                    </a:lnTo>
                    <a:cubicBezTo>
                      <a:pt x="3096" y="1917"/>
                      <a:pt x="3167" y="1869"/>
                      <a:pt x="3191" y="1798"/>
                    </a:cubicBezTo>
                    <a:cubicBezTo>
                      <a:pt x="3203" y="1786"/>
                      <a:pt x="3203" y="1750"/>
                      <a:pt x="3203" y="1738"/>
                    </a:cubicBezTo>
                    <a:lnTo>
                      <a:pt x="3203" y="1703"/>
                    </a:lnTo>
                    <a:cubicBezTo>
                      <a:pt x="3203" y="953"/>
                      <a:pt x="3810" y="334"/>
                      <a:pt x="4572" y="334"/>
                    </a:cubicBezTo>
                    <a:cubicBezTo>
                      <a:pt x="4941" y="334"/>
                      <a:pt x="5287" y="488"/>
                      <a:pt x="5549" y="750"/>
                    </a:cubicBezTo>
                    <a:cubicBezTo>
                      <a:pt x="5585" y="787"/>
                      <a:pt x="5621" y="802"/>
                      <a:pt x="5663" y="802"/>
                    </a:cubicBezTo>
                    <a:cubicBezTo>
                      <a:pt x="5676" y="802"/>
                      <a:pt x="5689" y="801"/>
                      <a:pt x="5703" y="798"/>
                    </a:cubicBezTo>
                    <a:cubicBezTo>
                      <a:pt x="5882" y="762"/>
                      <a:pt x="6049" y="738"/>
                      <a:pt x="6203" y="679"/>
                    </a:cubicBezTo>
                    <a:lnTo>
                      <a:pt x="6203" y="679"/>
                    </a:lnTo>
                    <a:cubicBezTo>
                      <a:pt x="6120" y="762"/>
                      <a:pt x="6013" y="857"/>
                      <a:pt x="5894" y="917"/>
                    </a:cubicBezTo>
                    <a:cubicBezTo>
                      <a:pt x="5822" y="965"/>
                      <a:pt x="5787" y="1048"/>
                      <a:pt x="5822" y="1143"/>
                    </a:cubicBezTo>
                    <a:cubicBezTo>
                      <a:pt x="5846" y="1203"/>
                      <a:pt x="5930" y="1250"/>
                      <a:pt x="6001" y="1250"/>
                    </a:cubicBezTo>
                    <a:cubicBezTo>
                      <a:pt x="6144" y="1227"/>
                      <a:pt x="6287" y="1215"/>
                      <a:pt x="6418" y="1167"/>
                    </a:cubicBezTo>
                    <a:lnTo>
                      <a:pt x="6418" y="1167"/>
                    </a:lnTo>
                    <a:cubicBezTo>
                      <a:pt x="6299" y="1286"/>
                      <a:pt x="6168" y="1405"/>
                      <a:pt x="6013" y="1512"/>
                    </a:cubicBezTo>
                    <a:cubicBezTo>
                      <a:pt x="5965" y="1548"/>
                      <a:pt x="5941" y="1608"/>
                      <a:pt x="5941" y="1655"/>
                    </a:cubicBezTo>
                    <a:lnTo>
                      <a:pt x="5941" y="1679"/>
                    </a:lnTo>
                    <a:lnTo>
                      <a:pt x="5941" y="1703"/>
                    </a:lnTo>
                    <a:lnTo>
                      <a:pt x="5941" y="1727"/>
                    </a:lnTo>
                    <a:cubicBezTo>
                      <a:pt x="5941" y="2691"/>
                      <a:pt x="5572" y="3572"/>
                      <a:pt x="4977" y="4227"/>
                    </a:cubicBezTo>
                    <a:cubicBezTo>
                      <a:pt x="4918" y="4298"/>
                      <a:pt x="4918" y="4405"/>
                      <a:pt x="4977" y="4465"/>
                    </a:cubicBezTo>
                    <a:cubicBezTo>
                      <a:pt x="5011" y="4499"/>
                      <a:pt x="5053" y="4514"/>
                      <a:pt x="5096" y="4514"/>
                    </a:cubicBezTo>
                    <a:cubicBezTo>
                      <a:pt x="5143" y="4514"/>
                      <a:pt x="5190" y="4496"/>
                      <a:pt x="5227" y="4465"/>
                    </a:cubicBezTo>
                    <a:cubicBezTo>
                      <a:pt x="5894" y="3715"/>
                      <a:pt x="6263" y="2762"/>
                      <a:pt x="6287" y="1750"/>
                    </a:cubicBezTo>
                    <a:cubicBezTo>
                      <a:pt x="6596" y="1524"/>
                      <a:pt x="6846" y="1250"/>
                      <a:pt x="7061" y="917"/>
                    </a:cubicBezTo>
                    <a:cubicBezTo>
                      <a:pt x="7144" y="857"/>
                      <a:pt x="7132" y="750"/>
                      <a:pt x="7061" y="715"/>
                    </a:cubicBezTo>
                    <a:cubicBezTo>
                      <a:pt x="7029" y="683"/>
                      <a:pt x="6987" y="667"/>
                      <a:pt x="6937" y="667"/>
                    </a:cubicBezTo>
                    <a:cubicBezTo>
                      <a:pt x="6912" y="667"/>
                      <a:pt x="6886" y="671"/>
                      <a:pt x="6858" y="679"/>
                    </a:cubicBezTo>
                    <a:cubicBezTo>
                      <a:pt x="6775" y="726"/>
                      <a:pt x="6680" y="750"/>
                      <a:pt x="6596" y="786"/>
                    </a:cubicBezTo>
                    <a:cubicBezTo>
                      <a:pt x="6680" y="667"/>
                      <a:pt x="6763" y="512"/>
                      <a:pt x="6823" y="369"/>
                    </a:cubicBezTo>
                    <a:cubicBezTo>
                      <a:pt x="6834" y="310"/>
                      <a:pt x="6834" y="238"/>
                      <a:pt x="6787" y="191"/>
                    </a:cubicBezTo>
                    <a:cubicBezTo>
                      <a:pt x="6750" y="153"/>
                      <a:pt x="6703" y="135"/>
                      <a:pt x="6659" y="135"/>
                    </a:cubicBezTo>
                    <a:cubicBezTo>
                      <a:pt x="6632" y="135"/>
                      <a:pt x="6607" y="142"/>
                      <a:pt x="6584" y="155"/>
                    </a:cubicBezTo>
                    <a:cubicBezTo>
                      <a:pt x="6322" y="310"/>
                      <a:pt x="6061" y="393"/>
                      <a:pt x="5775" y="441"/>
                    </a:cubicBezTo>
                    <a:cubicBezTo>
                      <a:pt x="5465" y="143"/>
                      <a:pt x="5048" y="0"/>
                      <a:pt x="46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4" name="Google Shape;1264;p52"/>
              <p:cNvSpPr/>
              <p:nvPr/>
            </p:nvSpPr>
            <p:spPr>
              <a:xfrm>
                <a:off x="6797488" y="2615775"/>
                <a:ext cx="502800" cy="502800"/>
              </a:xfrm>
              <a:prstGeom prst="roundRect">
                <a:avLst>
                  <a:gd name="adj" fmla="val 15109"/>
                </a:avLst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65" name="Google Shape;1265;p52"/>
          <p:cNvGrpSpPr/>
          <p:nvPr/>
        </p:nvGrpSpPr>
        <p:grpSpPr>
          <a:xfrm>
            <a:off x="274211" y="2663294"/>
            <a:ext cx="1823501" cy="1051350"/>
            <a:chOff x="7469486" y="1480344"/>
            <a:chExt cx="1823501" cy="1051350"/>
          </a:xfrm>
        </p:grpSpPr>
        <p:grpSp>
          <p:nvGrpSpPr>
            <p:cNvPr id="1266" name="Google Shape;1266;p52"/>
            <p:cNvGrpSpPr/>
            <p:nvPr/>
          </p:nvGrpSpPr>
          <p:grpSpPr>
            <a:xfrm>
              <a:off x="7469709" y="1480344"/>
              <a:ext cx="1823279" cy="1051350"/>
              <a:chOff x="278384" y="1278048"/>
              <a:chExt cx="1823279" cy="1051350"/>
            </a:xfrm>
          </p:grpSpPr>
          <p:sp>
            <p:nvSpPr>
              <p:cNvPr id="1267" name="Google Shape;1267;p52"/>
              <p:cNvSpPr/>
              <p:nvPr/>
            </p:nvSpPr>
            <p:spPr>
              <a:xfrm>
                <a:off x="364363" y="1369398"/>
                <a:ext cx="1737300" cy="960000"/>
              </a:xfrm>
              <a:prstGeom prst="roundRect">
                <a:avLst>
                  <a:gd name="adj" fmla="val 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268" name="Google Shape;1268;p52"/>
              <p:cNvGrpSpPr/>
              <p:nvPr/>
            </p:nvGrpSpPr>
            <p:grpSpPr>
              <a:xfrm>
                <a:off x="278384" y="1278048"/>
                <a:ext cx="1737300" cy="960000"/>
                <a:chOff x="7150671" y="2190661"/>
                <a:chExt cx="1737300" cy="960000"/>
              </a:xfrm>
            </p:grpSpPr>
            <p:sp>
              <p:nvSpPr>
                <p:cNvPr id="1269" name="Google Shape;1269;p52"/>
                <p:cNvSpPr/>
                <p:nvPr/>
              </p:nvSpPr>
              <p:spPr>
                <a:xfrm>
                  <a:off x="7150671" y="2190661"/>
                  <a:ext cx="1737300" cy="96000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lt1"/>
                </a:solidFill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270" name="Google Shape;1270;p52"/>
                <p:cNvCxnSpPr/>
                <p:nvPr/>
              </p:nvCxnSpPr>
              <p:spPr>
                <a:xfrm>
                  <a:off x="7151600" y="2373361"/>
                  <a:ext cx="1724700" cy="0"/>
                </a:xfrm>
                <a:prstGeom prst="straightConnector1">
                  <a:avLst/>
                </a:prstGeom>
                <a:noFill/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  <p:cxnSp>
          <p:nvCxnSpPr>
            <p:cNvPr id="1271" name="Google Shape;1271;p52"/>
            <p:cNvCxnSpPr/>
            <p:nvPr/>
          </p:nvCxnSpPr>
          <p:spPr>
            <a:xfrm>
              <a:off x="7469486" y="2052225"/>
              <a:ext cx="1724100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272" name="Google Shape;1272;p52"/>
            <p:cNvSpPr/>
            <p:nvPr/>
          </p:nvSpPr>
          <p:spPr>
            <a:xfrm>
              <a:off x="8031688" y="1782907"/>
              <a:ext cx="599697" cy="538636"/>
            </a:xfrm>
            <a:custGeom>
              <a:avLst/>
              <a:gdLst/>
              <a:ahLst/>
              <a:cxnLst/>
              <a:rect l="l" t="t" r="r" b="b"/>
              <a:pathLst>
                <a:path w="11123" h="9990" extrusionOk="0">
                  <a:moveTo>
                    <a:pt x="5566" y="0"/>
                  </a:moveTo>
                  <a:cubicBezTo>
                    <a:pt x="4372" y="0"/>
                    <a:pt x="3174" y="424"/>
                    <a:pt x="2220" y="1288"/>
                  </a:cubicBezTo>
                  <a:cubicBezTo>
                    <a:pt x="172" y="3117"/>
                    <a:pt x="1" y="6287"/>
                    <a:pt x="1855" y="8336"/>
                  </a:cubicBezTo>
                  <a:cubicBezTo>
                    <a:pt x="2832" y="9431"/>
                    <a:pt x="4192" y="9989"/>
                    <a:pt x="5560" y="9989"/>
                  </a:cubicBezTo>
                  <a:cubicBezTo>
                    <a:pt x="6752" y="9989"/>
                    <a:pt x="7949" y="9565"/>
                    <a:pt x="8903" y="8702"/>
                  </a:cubicBezTo>
                  <a:cubicBezTo>
                    <a:pt x="10952" y="6873"/>
                    <a:pt x="11123" y="3702"/>
                    <a:pt x="9293" y="1653"/>
                  </a:cubicBezTo>
                  <a:cubicBezTo>
                    <a:pt x="8303" y="559"/>
                    <a:pt x="6936" y="0"/>
                    <a:pt x="5566" y="0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52"/>
            <p:cNvSpPr/>
            <p:nvPr/>
          </p:nvSpPr>
          <p:spPr>
            <a:xfrm>
              <a:off x="8111159" y="1873044"/>
              <a:ext cx="448465" cy="440236"/>
            </a:xfrm>
            <a:custGeom>
              <a:avLst/>
              <a:gdLst/>
              <a:ahLst/>
              <a:cxnLst/>
              <a:rect l="l" t="t" r="r" b="b"/>
              <a:pathLst>
                <a:path w="8318" h="8165" extrusionOk="0">
                  <a:moveTo>
                    <a:pt x="4147" y="0"/>
                  </a:moveTo>
                  <a:cubicBezTo>
                    <a:pt x="1171" y="0"/>
                    <a:pt x="1366" y="3829"/>
                    <a:pt x="1366" y="3829"/>
                  </a:cubicBezTo>
                  <a:lnTo>
                    <a:pt x="2513" y="3829"/>
                  </a:lnTo>
                  <a:cubicBezTo>
                    <a:pt x="2659" y="4098"/>
                    <a:pt x="2854" y="4366"/>
                    <a:pt x="3074" y="4561"/>
                  </a:cubicBezTo>
                  <a:cubicBezTo>
                    <a:pt x="1952" y="4707"/>
                    <a:pt x="879" y="5195"/>
                    <a:pt x="1" y="5951"/>
                  </a:cubicBezTo>
                  <a:cubicBezTo>
                    <a:pt x="1000" y="7427"/>
                    <a:pt x="2580" y="8165"/>
                    <a:pt x="4159" y="8165"/>
                  </a:cubicBezTo>
                  <a:cubicBezTo>
                    <a:pt x="5738" y="8165"/>
                    <a:pt x="7317" y="7427"/>
                    <a:pt x="8317" y="5951"/>
                  </a:cubicBezTo>
                  <a:cubicBezTo>
                    <a:pt x="7439" y="5195"/>
                    <a:pt x="6366" y="4707"/>
                    <a:pt x="5220" y="4561"/>
                  </a:cubicBezTo>
                  <a:cubicBezTo>
                    <a:pt x="5464" y="4366"/>
                    <a:pt x="5659" y="4098"/>
                    <a:pt x="5805" y="3829"/>
                  </a:cubicBezTo>
                  <a:lnTo>
                    <a:pt x="6952" y="3829"/>
                  </a:lnTo>
                  <a:cubicBezTo>
                    <a:pt x="6952" y="3829"/>
                    <a:pt x="7122" y="0"/>
                    <a:pt x="4147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74" name="Google Shape;1274;p52"/>
          <p:cNvGrpSpPr/>
          <p:nvPr/>
        </p:nvGrpSpPr>
        <p:grpSpPr>
          <a:xfrm>
            <a:off x="7927951" y="2080033"/>
            <a:ext cx="941841" cy="2789257"/>
            <a:chOff x="6592201" y="2061933"/>
            <a:chExt cx="941841" cy="2789257"/>
          </a:xfrm>
        </p:grpSpPr>
        <p:sp>
          <p:nvSpPr>
            <p:cNvPr id="1275" name="Google Shape;1275;p52"/>
            <p:cNvSpPr/>
            <p:nvPr/>
          </p:nvSpPr>
          <p:spPr>
            <a:xfrm>
              <a:off x="6592201" y="2061933"/>
              <a:ext cx="941841" cy="2789257"/>
            </a:xfrm>
            <a:custGeom>
              <a:avLst/>
              <a:gdLst/>
              <a:ahLst/>
              <a:cxnLst/>
              <a:rect l="l" t="t" r="r" b="b"/>
              <a:pathLst>
                <a:path w="8343" h="24976" extrusionOk="0">
                  <a:moveTo>
                    <a:pt x="440" y="24537"/>
                  </a:moveTo>
                  <a:cubicBezTo>
                    <a:pt x="147" y="24244"/>
                    <a:pt x="1" y="23854"/>
                    <a:pt x="1" y="23464"/>
                  </a:cubicBezTo>
                  <a:lnTo>
                    <a:pt x="1" y="4074"/>
                  </a:lnTo>
                  <a:cubicBezTo>
                    <a:pt x="50" y="1805"/>
                    <a:pt x="1903" y="1"/>
                    <a:pt x="4172" y="1"/>
                  </a:cubicBezTo>
                  <a:cubicBezTo>
                    <a:pt x="6440" y="1"/>
                    <a:pt x="8269" y="1805"/>
                    <a:pt x="8342" y="4074"/>
                  </a:cubicBezTo>
                  <a:lnTo>
                    <a:pt x="8342" y="23464"/>
                  </a:lnTo>
                  <a:cubicBezTo>
                    <a:pt x="8342" y="24293"/>
                    <a:pt x="7659" y="24976"/>
                    <a:pt x="6806" y="24976"/>
                  </a:cubicBezTo>
                  <a:lnTo>
                    <a:pt x="1537" y="24976"/>
                  </a:lnTo>
                  <a:cubicBezTo>
                    <a:pt x="1123" y="24976"/>
                    <a:pt x="733" y="24829"/>
                    <a:pt x="440" y="24537"/>
                  </a:cubicBezTo>
                  <a:close/>
                  <a:moveTo>
                    <a:pt x="4172" y="3293"/>
                  </a:moveTo>
                  <a:cubicBezTo>
                    <a:pt x="4952" y="3293"/>
                    <a:pt x="4952" y="2147"/>
                    <a:pt x="4172" y="2147"/>
                  </a:cubicBezTo>
                  <a:cubicBezTo>
                    <a:pt x="4025" y="2147"/>
                    <a:pt x="3879" y="2196"/>
                    <a:pt x="3757" y="2318"/>
                  </a:cubicBezTo>
                  <a:cubicBezTo>
                    <a:pt x="3537" y="2537"/>
                    <a:pt x="3537" y="2903"/>
                    <a:pt x="3757" y="3123"/>
                  </a:cubicBezTo>
                  <a:cubicBezTo>
                    <a:pt x="3879" y="3244"/>
                    <a:pt x="4025" y="3293"/>
                    <a:pt x="4172" y="329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52"/>
            <p:cNvSpPr/>
            <p:nvPr/>
          </p:nvSpPr>
          <p:spPr>
            <a:xfrm>
              <a:off x="6592201" y="2061933"/>
              <a:ext cx="941841" cy="2789257"/>
            </a:xfrm>
            <a:custGeom>
              <a:avLst/>
              <a:gdLst/>
              <a:ahLst/>
              <a:cxnLst/>
              <a:rect l="l" t="t" r="r" b="b"/>
              <a:pathLst>
                <a:path w="8343" h="24976" extrusionOk="0">
                  <a:moveTo>
                    <a:pt x="391" y="23464"/>
                  </a:moveTo>
                  <a:cubicBezTo>
                    <a:pt x="391" y="23756"/>
                    <a:pt x="513" y="24049"/>
                    <a:pt x="733" y="24268"/>
                  </a:cubicBezTo>
                  <a:cubicBezTo>
                    <a:pt x="928" y="24488"/>
                    <a:pt x="1220" y="24585"/>
                    <a:pt x="1537" y="24585"/>
                  </a:cubicBezTo>
                  <a:lnTo>
                    <a:pt x="6806" y="24585"/>
                  </a:lnTo>
                  <a:cubicBezTo>
                    <a:pt x="7440" y="24585"/>
                    <a:pt x="7952" y="24073"/>
                    <a:pt x="7952" y="23464"/>
                  </a:cubicBezTo>
                  <a:lnTo>
                    <a:pt x="7952" y="4074"/>
                  </a:lnTo>
                  <a:cubicBezTo>
                    <a:pt x="7879" y="2025"/>
                    <a:pt x="6220" y="391"/>
                    <a:pt x="4172" y="391"/>
                  </a:cubicBezTo>
                  <a:cubicBezTo>
                    <a:pt x="2123" y="391"/>
                    <a:pt x="440" y="2025"/>
                    <a:pt x="391" y="4074"/>
                  </a:cubicBezTo>
                  <a:close/>
                  <a:moveTo>
                    <a:pt x="4172" y="2196"/>
                  </a:moveTo>
                  <a:cubicBezTo>
                    <a:pt x="4854" y="2196"/>
                    <a:pt x="4854" y="3244"/>
                    <a:pt x="4172" y="3244"/>
                  </a:cubicBezTo>
                  <a:cubicBezTo>
                    <a:pt x="4025" y="3244"/>
                    <a:pt x="3903" y="3171"/>
                    <a:pt x="3806" y="3074"/>
                  </a:cubicBezTo>
                  <a:cubicBezTo>
                    <a:pt x="3611" y="2879"/>
                    <a:pt x="3611" y="2562"/>
                    <a:pt x="3806" y="2342"/>
                  </a:cubicBezTo>
                  <a:cubicBezTo>
                    <a:pt x="3903" y="2245"/>
                    <a:pt x="4025" y="2196"/>
                    <a:pt x="4172" y="2196"/>
                  </a:cubicBezTo>
                  <a:close/>
                  <a:moveTo>
                    <a:pt x="3611" y="2147"/>
                  </a:moveTo>
                  <a:cubicBezTo>
                    <a:pt x="4220" y="1513"/>
                    <a:pt x="5269" y="2196"/>
                    <a:pt x="4928" y="3025"/>
                  </a:cubicBezTo>
                  <a:cubicBezTo>
                    <a:pt x="4586" y="3854"/>
                    <a:pt x="3367" y="3610"/>
                    <a:pt x="3367" y="2708"/>
                  </a:cubicBezTo>
                  <a:cubicBezTo>
                    <a:pt x="3367" y="2488"/>
                    <a:pt x="3440" y="2293"/>
                    <a:pt x="3611" y="2147"/>
                  </a:cubicBezTo>
                  <a:close/>
                  <a:moveTo>
                    <a:pt x="7196" y="19951"/>
                  </a:moveTo>
                  <a:lnTo>
                    <a:pt x="7196" y="19951"/>
                  </a:lnTo>
                  <a:lnTo>
                    <a:pt x="7196" y="22805"/>
                  </a:lnTo>
                  <a:cubicBezTo>
                    <a:pt x="7196" y="22878"/>
                    <a:pt x="7123" y="22951"/>
                    <a:pt x="7049" y="22951"/>
                  </a:cubicBezTo>
                  <a:lnTo>
                    <a:pt x="1294" y="22951"/>
                  </a:lnTo>
                  <a:cubicBezTo>
                    <a:pt x="1220" y="22951"/>
                    <a:pt x="1147" y="22878"/>
                    <a:pt x="1147" y="22805"/>
                  </a:cubicBezTo>
                  <a:lnTo>
                    <a:pt x="1147" y="5635"/>
                  </a:lnTo>
                  <a:cubicBezTo>
                    <a:pt x="1147" y="5562"/>
                    <a:pt x="1220" y="5488"/>
                    <a:pt x="1294" y="5488"/>
                  </a:cubicBezTo>
                  <a:lnTo>
                    <a:pt x="7025" y="5488"/>
                  </a:lnTo>
                  <a:cubicBezTo>
                    <a:pt x="7123" y="5488"/>
                    <a:pt x="7196" y="5562"/>
                    <a:pt x="7196" y="5635"/>
                  </a:cubicBezTo>
                  <a:lnTo>
                    <a:pt x="7196" y="8488"/>
                  </a:lnTo>
                  <a:lnTo>
                    <a:pt x="7196" y="8488"/>
                  </a:lnTo>
                  <a:lnTo>
                    <a:pt x="7196" y="11366"/>
                  </a:lnTo>
                  <a:lnTo>
                    <a:pt x="7196" y="11366"/>
                  </a:lnTo>
                  <a:lnTo>
                    <a:pt x="7196" y="14220"/>
                  </a:lnTo>
                  <a:lnTo>
                    <a:pt x="7196" y="14220"/>
                  </a:lnTo>
                  <a:lnTo>
                    <a:pt x="7196" y="17073"/>
                  </a:lnTo>
                  <a:lnTo>
                    <a:pt x="7196" y="17073"/>
                  </a:lnTo>
                  <a:lnTo>
                    <a:pt x="7196" y="19927"/>
                  </a:lnTo>
                  <a:close/>
                  <a:moveTo>
                    <a:pt x="6879" y="20098"/>
                  </a:moveTo>
                  <a:lnTo>
                    <a:pt x="6879" y="22659"/>
                  </a:lnTo>
                  <a:lnTo>
                    <a:pt x="1440" y="22659"/>
                  </a:lnTo>
                  <a:lnTo>
                    <a:pt x="1440" y="20098"/>
                  </a:lnTo>
                  <a:close/>
                  <a:moveTo>
                    <a:pt x="1440" y="19781"/>
                  </a:moveTo>
                  <a:lnTo>
                    <a:pt x="1440" y="17220"/>
                  </a:lnTo>
                  <a:lnTo>
                    <a:pt x="6879" y="17220"/>
                  </a:lnTo>
                  <a:lnTo>
                    <a:pt x="6879" y="19781"/>
                  </a:lnTo>
                  <a:close/>
                  <a:moveTo>
                    <a:pt x="1440" y="16927"/>
                  </a:moveTo>
                  <a:lnTo>
                    <a:pt x="1440" y="14366"/>
                  </a:lnTo>
                  <a:lnTo>
                    <a:pt x="6879" y="14366"/>
                  </a:lnTo>
                  <a:lnTo>
                    <a:pt x="6879" y="16927"/>
                  </a:lnTo>
                  <a:close/>
                  <a:moveTo>
                    <a:pt x="1440" y="14074"/>
                  </a:moveTo>
                  <a:lnTo>
                    <a:pt x="1440" y="11513"/>
                  </a:lnTo>
                  <a:lnTo>
                    <a:pt x="6879" y="11513"/>
                  </a:lnTo>
                  <a:lnTo>
                    <a:pt x="6879" y="14074"/>
                  </a:lnTo>
                  <a:close/>
                  <a:moveTo>
                    <a:pt x="1440" y="11196"/>
                  </a:moveTo>
                  <a:lnTo>
                    <a:pt x="1440" y="8635"/>
                  </a:lnTo>
                  <a:lnTo>
                    <a:pt x="6879" y="8635"/>
                  </a:lnTo>
                  <a:lnTo>
                    <a:pt x="6879" y="11196"/>
                  </a:lnTo>
                  <a:close/>
                  <a:moveTo>
                    <a:pt x="1440" y="8342"/>
                  </a:moveTo>
                  <a:lnTo>
                    <a:pt x="1440" y="5805"/>
                  </a:lnTo>
                  <a:lnTo>
                    <a:pt x="6879" y="5805"/>
                  </a:lnTo>
                  <a:lnTo>
                    <a:pt x="6879" y="8366"/>
                  </a:lnTo>
                  <a:close/>
                  <a:moveTo>
                    <a:pt x="440" y="24537"/>
                  </a:moveTo>
                  <a:cubicBezTo>
                    <a:pt x="147" y="24244"/>
                    <a:pt x="1" y="23854"/>
                    <a:pt x="1" y="23464"/>
                  </a:cubicBezTo>
                  <a:lnTo>
                    <a:pt x="1" y="4074"/>
                  </a:lnTo>
                  <a:cubicBezTo>
                    <a:pt x="50" y="1805"/>
                    <a:pt x="1903" y="1"/>
                    <a:pt x="4172" y="1"/>
                  </a:cubicBezTo>
                  <a:cubicBezTo>
                    <a:pt x="6440" y="1"/>
                    <a:pt x="8293" y="1805"/>
                    <a:pt x="8342" y="4074"/>
                  </a:cubicBezTo>
                  <a:lnTo>
                    <a:pt x="8342" y="23464"/>
                  </a:lnTo>
                  <a:cubicBezTo>
                    <a:pt x="8342" y="24293"/>
                    <a:pt x="7659" y="24976"/>
                    <a:pt x="6830" y="24976"/>
                  </a:cubicBezTo>
                  <a:lnTo>
                    <a:pt x="1537" y="24976"/>
                  </a:lnTo>
                  <a:cubicBezTo>
                    <a:pt x="1123" y="24976"/>
                    <a:pt x="733" y="24829"/>
                    <a:pt x="440" y="245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52"/>
            <p:cNvSpPr/>
            <p:nvPr/>
          </p:nvSpPr>
          <p:spPr>
            <a:xfrm>
              <a:off x="6636341" y="2105487"/>
              <a:ext cx="853561" cy="2702149"/>
            </a:xfrm>
            <a:custGeom>
              <a:avLst/>
              <a:gdLst/>
              <a:ahLst/>
              <a:cxnLst/>
              <a:rect l="l" t="t" r="r" b="b"/>
              <a:pathLst>
                <a:path w="7561" h="24196" extrusionOk="0">
                  <a:moveTo>
                    <a:pt x="0" y="3684"/>
                  </a:moveTo>
                  <a:lnTo>
                    <a:pt x="0" y="23074"/>
                  </a:lnTo>
                  <a:cubicBezTo>
                    <a:pt x="0" y="23366"/>
                    <a:pt x="122" y="23659"/>
                    <a:pt x="342" y="23878"/>
                  </a:cubicBezTo>
                  <a:cubicBezTo>
                    <a:pt x="537" y="24098"/>
                    <a:pt x="829" y="24195"/>
                    <a:pt x="1146" y="24195"/>
                  </a:cubicBezTo>
                  <a:lnTo>
                    <a:pt x="6415" y="24195"/>
                  </a:lnTo>
                  <a:cubicBezTo>
                    <a:pt x="7049" y="24195"/>
                    <a:pt x="7561" y="23683"/>
                    <a:pt x="7561" y="23074"/>
                  </a:cubicBezTo>
                  <a:lnTo>
                    <a:pt x="7561" y="3684"/>
                  </a:lnTo>
                  <a:cubicBezTo>
                    <a:pt x="7488" y="1635"/>
                    <a:pt x="5829" y="1"/>
                    <a:pt x="3781" y="1"/>
                  </a:cubicBezTo>
                  <a:cubicBezTo>
                    <a:pt x="1732" y="1"/>
                    <a:pt x="49" y="1635"/>
                    <a:pt x="0" y="3684"/>
                  </a:cubicBezTo>
                  <a:close/>
                  <a:moveTo>
                    <a:pt x="4585" y="2318"/>
                  </a:moveTo>
                  <a:cubicBezTo>
                    <a:pt x="4585" y="3220"/>
                    <a:pt x="3366" y="3464"/>
                    <a:pt x="3024" y="2635"/>
                  </a:cubicBezTo>
                  <a:cubicBezTo>
                    <a:pt x="2683" y="1806"/>
                    <a:pt x="3732" y="1123"/>
                    <a:pt x="4366" y="1757"/>
                  </a:cubicBezTo>
                  <a:cubicBezTo>
                    <a:pt x="4512" y="1903"/>
                    <a:pt x="4585" y="2098"/>
                    <a:pt x="4585" y="2318"/>
                  </a:cubicBezTo>
                  <a:close/>
                  <a:moveTo>
                    <a:pt x="903" y="5098"/>
                  </a:moveTo>
                  <a:lnTo>
                    <a:pt x="6634" y="5098"/>
                  </a:lnTo>
                  <a:cubicBezTo>
                    <a:pt x="6732" y="5098"/>
                    <a:pt x="6805" y="5172"/>
                    <a:pt x="6805" y="5245"/>
                  </a:cubicBezTo>
                  <a:lnTo>
                    <a:pt x="6805" y="8123"/>
                  </a:lnTo>
                  <a:lnTo>
                    <a:pt x="6805" y="8123"/>
                  </a:lnTo>
                  <a:lnTo>
                    <a:pt x="6805" y="10976"/>
                  </a:lnTo>
                  <a:lnTo>
                    <a:pt x="6805" y="10976"/>
                  </a:lnTo>
                  <a:lnTo>
                    <a:pt x="6805" y="13830"/>
                  </a:lnTo>
                  <a:lnTo>
                    <a:pt x="6805" y="13830"/>
                  </a:lnTo>
                  <a:lnTo>
                    <a:pt x="6805" y="16683"/>
                  </a:lnTo>
                  <a:lnTo>
                    <a:pt x="6805" y="16683"/>
                  </a:lnTo>
                  <a:lnTo>
                    <a:pt x="6805" y="19537"/>
                  </a:lnTo>
                  <a:lnTo>
                    <a:pt x="6805" y="19537"/>
                  </a:lnTo>
                  <a:lnTo>
                    <a:pt x="6805" y="22415"/>
                  </a:lnTo>
                  <a:cubicBezTo>
                    <a:pt x="6805" y="22488"/>
                    <a:pt x="6732" y="22561"/>
                    <a:pt x="6634" y="22561"/>
                  </a:cubicBezTo>
                  <a:lnTo>
                    <a:pt x="903" y="22561"/>
                  </a:lnTo>
                  <a:cubicBezTo>
                    <a:pt x="829" y="22561"/>
                    <a:pt x="756" y="22488"/>
                    <a:pt x="756" y="22415"/>
                  </a:cubicBezTo>
                  <a:lnTo>
                    <a:pt x="756" y="5245"/>
                  </a:lnTo>
                  <a:cubicBezTo>
                    <a:pt x="756" y="5172"/>
                    <a:pt x="829" y="5098"/>
                    <a:pt x="903" y="509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52"/>
            <p:cNvSpPr/>
            <p:nvPr/>
          </p:nvSpPr>
          <p:spPr>
            <a:xfrm>
              <a:off x="6754649" y="2707541"/>
              <a:ext cx="614122" cy="286006"/>
            </a:xfrm>
            <a:custGeom>
              <a:avLst/>
              <a:gdLst/>
              <a:ahLst/>
              <a:cxnLst/>
              <a:rect l="l" t="t" r="r" b="b"/>
              <a:pathLst>
                <a:path w="5440" h="2561" extrusionOk="0">
                  <a:moveTo>
                    <a:pt x="1" y="0"/>
                  </a:moveTo>
                  <a:lnTo>
                    <a:pt x="1" y="2561"/>
                  </a:lnTo>
                  <a:lnTo>
                    <a:pt x="5440" y="2561"/>
                  </a:lnTo>
                  <a:lnTo>
                    <a:pt x="5440" y="0"/>
                  </a:lnTo>
                  <a:close/>
                </a:path>
              </a:pathLst>
            </a:custGeom>
            <a:solidFill>
              <a:schemeClr val="accent3">
                <a:alpha val="666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52"/>
            <p:cNvSpPr/>
            <p:nvPr/>
          </p:nvSpPr>
          <p:spPr>
            <a:xfrm>
              <a:off x="6754649" y="3028949"/>
              <a:ext cx="614122" cy="286006"/>
            </a:xfrm>
            <a:custGeom>
              <a:avLst/>
              <a:gdLst/>
              <a:ahLst/>
              <a:cxnLst/>
              <a:rect l="l" t="t" r="r" b="b"/>
              <a:pathLst>
                <a:path w="5440" h="2561" extrusionOk="0">
                  <a:moveTo>
                    <a:pt x="1" y="0"/>
                  </a:moveTo>
                  <a:lnTo>
                    <a:pt x="1" y="2561"/>
                  </a:lnTo>
                  <a:lnTo>
                    <a:pt x="5440" y="2561"/>
                  </a:lnTo>
                  <a:lnTo>
                    <a:pt x="5440" y="0"/>
                  </a:lnTo>
                  <a:close/>
                </a:path>
              </a:pathLst>
            </a:custGeom>
            <a:solidFill>
              <a:schemeClr val="accent3">
                <a:alpha val="7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52"/>
            <p:cNvSpPr/>
            <p:nvPr/>
          </p:nvSpPr>
          <p:spPr>
            <a:xfrm>
              <a:off x="6754649" y="3347564"/>
              <a:ext cx="614122" cy="286118"/>
            </a:xfrm>
            <a:custGeom>
              <a:avLst/>
              <a:gdLst/>
              <a:ahLst/>
              <a:cxnLst/>
              <a:rect l="l" t="t" r="r" b="b"/>
              <a:pathLst>
                <a:path w="5440" h="2562" extrusionOk="0">
                  <a:moveTo>
                    <a:pt x="1" y="1"/>
                  </a:moveTo>
                  <a:lnTo>
                    <a:pt x="1" y="2562"/>
                  </a:lnTo>
                  <a:lnTo>
                    <a:pt x="5440" y="2562"/>
                  </a:lnTo>
                  <a:lnTo>
                    <a:pt x="5440" y="1"/>
                  </a:ln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52"/>
            <p:cNvSpPr/>
            <p:nvPr/>
          </p:nvSpPr>
          <p:spPr>
            <a:xfrm>
              <a:off x="6754649" y="3666292"/>
              <a:ext cx="614122" cy="286118"/>
            </a:xfrm>
            <a:custGeom>
              <a:avLst/>
              <a:gdLst/>
              <a:ahLst/>
              <a:cxnLst/>
              <a:rect l="l" t="t" r="r" b="b"/>
              <a:pathLst>
                <a:path w="5440" h="2562" extrusionOk="0">
                  <a:moveTo>
                    <a:pt x="1" y="0"/>
                  </a:moveTo>
                  <a:lnTo>
                    <a:pt x="1" y="2561"/>
                  </a:lnTo>
                  <a:lnTo>
                    <a:pt x="5440" y="2561"/>
                  </a:lnTo>
                  <a:lnTo>
                    <a:pt x="5440" y="0"/>
                  </a:lnTo>
                  <a:close/>
                </a:path>
              </a:pathLst>
            </a:custGeom>
            <a:solidFill>
              <a:schemeClr val="accent3">
                <a:alpha val="866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52"/>
            <p:cNvSpPr/>
            <p:nvPr/>
          </p:nvSpPr>
          <p:spPr>
            <a:xfrm>
              <a:off x="6754649" y="3987700"/>
              <a:ext cx="614122" cy="286118"/>
            </a:xfrm>
            <a:custGeom>
              <a:avLst/>
              <a:gdLst/>
              <a:ahLst/>
              <a:cxnLst/>
              <a:rect l="l" t="t" r="r" b="b"/>
              <a:pathLst>
                <a:path w="5440" h="2562" extrusionOk="0">
                  <a:moveTo>
                    <a:pt x="1" y="0"/>
                  </a:moveTo>
                  <a:lnTo>
                    <a:pt x="1" y="2561"/>
                  </a:lnTo>
                  <a:lnTo>
                    <a:pt x="5440" y="2561"/>
                  </a:lnTo>
                  <a:lnTo>
                    <a:pt x="5440" y="0"/>
                  </a:lnTo>
                  <a:close/>
                </a:path>
              </a:pathLst>
            </a:custGeom>
            <a:solidFill>
              <a:schemeClr val="accent3">
                <a:alpha val="9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52"/>
            <p:cNvSpPr/>
            <p:nvPr/>
          </p:nvSpPr>
          <p:spPr>
            <a:xfrm>
              <a:off x="6754649" y="4306316"/>
              <a:ext cx="614122" cy="286118"/>
            </a:xfrm>
            <a:custGeom>
              <a:avLst/>
              <a:gdLst/>
              <a:ahLst/>
              <a:cxnLst/>
              <a:rect l="l" t="t" r="r" b="b"/>
              <a:pathLst>
                <a:path w="5440" h="2562" extrusionOk="0">
                  <a:moveTo>
                    <a:pt x="1" y="1"/>
                  </a:moveTo>
                  <a:lnTo>
                    <a:pt x="1" y="2562"/>
                  </a:lnTo>
                  <a:lnTo>
                    <a:pt x="5440" y="2562"/>
                  </a:lnTo>
                  <a:lnTo>
                    <a:pt x="544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52"/>
            <p:cNvSpPr/>
            <p:nvPr/>
          </p:nvSpPr>
          <p:spPr>
            <a:xfrm>
              <a:off x="6655532" y="2184555"/>
              <a:ext cx="834370" cy="2623081"/>
            </a:xfrm>
            <a:custGeom>
              <a:avLst/>
              <a:gdLst/>
              <a:ahLst/>
              <a:cxnLst/>
              <a:rect l="l" t="t" r="r" b="b"/>
              <a:pathLst>
                <a:path w="7391" h="23488" extrusionOk="0">
                  <a:moveTo>
                    <a:pt x="6928" y="21951"/>
                  </a:moveTo>
                  <a:cubicBezTo>
                    <a:pt x="6928" y="22244"/>
                    <a:pt x="6830" y="22536"/>
                    <a:pt x="6610" y="22756"/>
                  </a:cubicBezTo>
                  <a:cubicBezTo>
                    <a:pt x="6391" y="22975"/>
                    <a:pt x="6098" y="23073"/>
                    <a:pt x="5806" y="23097"/>
                  </a:cubicBezTo>
                  <a:lnTo>
                    <a:pt x="513" y="23097"/>
                  </a:lnTo>
                  <a:cubicBezTo>
                    <a:pt x="342" y="23097"/>
                    <a:pt x="172" y="23048"/>
                    <a:pt x="1" y="22951"/>
                  </a:cubicBezTo>
                  <a:cubicBezTo>
                    <a:pt x="50" y="23024"/>
                    <a:pt x="98" y="23097"/>
                    <a:pt x="172" y="23170"/>
                  </a:cubicBezTo>
                  <a:cubicBezTo>
                    <a:pt x="367" y="23390"/>
                    <a:pt x="659" y="23487"/>
                    <a:pt x="976" y="23487"/>
                  </a:cubicBezTo>
                  <a:lnTo>
                    <a:pt x="6245" y="23487"/>
                  </a:lnTo>
                  <a:cubicBezTo>
                    <a:pt x="6879" y="23487"/>
                    <a:pt x="7391" y="22975"/>
                    <a:pt x="7391" y="22366"/>
                  </a:cubicBezTo>
                  <a:lnTo>
                    <a:pt x="7391" y="2976"/>
                  </a:lnTo>
                  <a:cubicBezTo>
                    <a:pt x="7391" y="1976"/>
                    <a:pt x="6976" y="1025"/>
                    <a:pt x="6269" y="317"/>
                  </a:cubicBezTo>
                  <a:cubicBezTo>
                    <a:pt x="6171" y="195"/>
                    <a:pt x="6049" y="98"/>
                    <a:pt x="5928" y="0"/>
                  </a:cubicBezTo>
                  <a:cubicBezTo>
                    <a:pt x="6586" y="707"/>
                    <a:pt x="6952" y="1610"/>
                    <a:pt x="6928" y="2561"/>
                  </a:cubicBezTo>
                  <a:close/>
                </a:path>
              </a:pathLst>
            </a:custGeom>
            <a:solidFill>
              <a:schemeClr val="dk1">
                <a:alpha val="2509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85" name="Google Shape;1285;p52"/>
          <p:cNvGrpSpPr/>
          <p:nvPr/>
        </p:nvGrpSpPr>
        <p:grpSpPr>
          <a:xfrm>
            <a:off x="7141459" y="1885950"/>
            <a:ext cx="603495" cy="1371596"/>
            <a:chOff x="3724575" y="3497700"/>
            <a:chExt cx="603495" cy="1371596"/>
          </a:xfrm>
        </p:grpSpPr>
        <p:sp>
          <p:nvSpPr>
            <p:cNvPr id="1286" name="Google Shape;1286;p52"/>
            <p:cNvSpPr/>
            <p:nvPr/>
          </p:nvSpPr>
          <p:spPr>
            <a:xfrm>
              <a:off x="3724575" y="3497700"/>
              <a:ext cx="603495" cy="1371596"/>
            </a:xfrm>
            <a:custGeom>
              <a:avLst/>
              <a:gdLst/>
              <a:ahLst/>
              <a:cxnLst/>
              <a:rect l="l" t="t" r="r" b="b"/>
              <a:pathLst>
                <a:path w="7221" h="16415" extrusionOk="0">
                  <a:moveTo>
                    <a:pt x="5488" y="16414"/>
                  </a:moveTo>
                  <a:lnTo>
                    <a:pt x="1732" y="16414"/>
                  </a:lnTo>
                  <a:cubicBezTo>
                    <a:pt x="781" y="16414"/>
                    <a:pt x="1" y="15634"/>
                    <a:pt x="1" y="14683"/>
                  </a:cubicBezTo>
                  <a:lnTo>
                    <a:pt x="1" y="5537"/>
                  </a:lnTo>
                  <a:cubicBezTo>
                    <a:pt x="1" y="5073"/>
                    <a:pt x="196" y="4634"/>
                    <a:pt x="513" y="4317"/>
                  </a:cubicBezTo>
                  <a:cubicBezTo>
                    <a:pt x="757" y="4073"/>
                    <a:pt x="1050" y="3902"/>
                    <a:pt x="1367" y="3829"/>
                  </a:cubicBezTo>
                  <a:lnTo>
                    <a:pt x="1367" y="781"/>
                  </a:lnTo>
                  <a:cubicBezTo>
                    <a:pt x="1367" y="585"/>
                    <a:pt x="1440" y="366"/>
                    <a:pt x="1610" y="220"/>
                  </a:cubicBezTo>
                  <a:cubicBezTo>
                    <a:pt x="1757" y="73"/>
                    <a:pt x="1952" y="0"/>
                    <a:pt x="2147" y="0"/>
                  </a:cubicBezTo>
                  <a:lnTo>
                    <a:pt x="5074" y="0"/>
                  </a:lnTo>
                  <a:cubicBezTo>
                    <a:pt x="5513" y="0"/>
                    <a:pt x="5854" y="342"/>
                    <a:pt x="5854" y="781"/>
                  </a:cubicBezTo>
                  <a:lnTo>
                    <a:pt x="5854" y="3829"/>
                  </a:lnTo>
                  <a:cubicBezTo>
                    <a:pt x="6659" y="4024"/>
                    <a:pt x="7220" y="4732"/>
                    <a:pt x="7220" y="5537"/>
                  </a:cubicBezTo>
                  <a:lnTo>
                    <a:pt x="7220" y="14683"/>
                  </a:lnTo>
                  <a:cubicBezTo>
                    <a:pt x="7220" y="15634"/>
                    <a:pt x="6440" y="16414"/>
                    <a:pt x="5488" y="164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52"/>
            <p:cNvSpPr/>
            <p:nvPr/>
          </p:nvSpPr>
          <p:spPr>
            <a:xfrm>
              <a:off x="3757170" y="3848221"/>
              <a:ext cx="538223" cy="988485"/>
            </a:xfrm>
            <a:custGeom>
              <a:avLst/>
              <a:gdLst/>
              <a:ahLst/>
              <a:cxnLst/>
              <a:rect l="l" t="t" r="r" b="b"/>
              <a:pathLst>
                <a:path w="6440" h="11830" extrusionOk="0">
                  <a:moveTo>
                    <a:pt x="5098" y="0"/>
                  </a:moveTo>
                  <a:lnTo>
                    <a:pt x="1342" y="0"/>
                  </a:lnTo>
                  <a:cubicBezTo>
                    <a:pt x="611" y="0"/>
                    <a:pt x="1" y="610"/>
                    <a:pt x="1" y="1342"/>
                  </a:cubicBezTo>
                  <a:lnTo>
                    <a:pt x="1" y="10488"/>
                  </a:lnTo>
                  <a:cubicBezTo>
                    <a:pt x="1" y="11219"/>
                    <a:pt x="611" y="11829"/>
                    <a:pt x="1342" y="11829"/>
                  </a:cubicBezTo>
                  <a:lnTo>
                    <a:pt x="5098" y="11829"/>
                  </a:lnTo>
                  <a:cubicBezTo>
                    <a:pt x="5830" y="11829"/>
                    <a:pt x="6440" y="11219"/>
                    <a:pt x="6440" y="10488"/>
                  </a:cubicBezTo>
                  <a:lnTo>
                    <a:pt x="6440" y="1342"/>
                  </a:lnTo>
                  <a:cubicBezTo>
                    <a:pt x="6440" y="610"/>
                    <a:pt x="5830" y="0"/>
                    <a:pt x="50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52"/>
            <p:cNvSpPr/>
            <p:nvPr/>
          </p:nvSpPr>
          <p:spPr>
            <a:xfrm>
              <a:off x="3816342" y="4047922"/>
              <a:ext cx="38779" cy="654255"/>
            </a:xfrm>
            <a:custGeom>
              <a:avLst/>
              <a:gdLst/>
              <a:ahLst/>
              <a:cxnLst/>
              <a:rect l="l" t="t" r="r" b="b"/>
              <a:pathLst>
                <a:path w="464" h="7830" extrusionOk="0">
                  <a:moveTo>
                    <a:pt x="439" y="7610"/>
                  </a:moveTo>
                  <a:cubicBezTo>
                    <a:pt x="464" y="7829"/>
                    <a:pt x="0" y="7829"/>
                    <a:pt x="25" y="7610"/>
                  </a:cubicBezTo>
                  <a:lnTo>
                    <a:pt x="25" y="1781"/>
                  </a:lnTo>
                  <a:cubicBezTo>
                    <a:pt x="0" y="1561"/>
                    <a:pt x="464" y="1561"/>
                    <a:pt x="439" y="1781"/>
                  </a:cubicBezTo>
                  <a:close/>
                  <a:moveTo>
                    <a:pt x="439" y="732"/>
                  </a:moveTo>
                  <a:cubicBezTo>
                    <a:pt x="415" y="952"/>
                    <a:pt x="73" y="952"/>
                    <a:pt x="25" y="732"/>
                  </a:cubicBezTo>
                  <a:lnTo>
                    <a:pt x="25" y="220"/>
                  </a:lnTo>
                  <a:cubicBezTo>
                    <a:pt x="0" y="0"/>
                    <a:pt x="464" y="0"/>
                    <a:pt x="439" y="22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52"/>
            <p:cNvSpPr/>
            <p:nvPr/>
          </p:nvSpPr>
          <p:spPr>
            <a:xfrm>
              <a:off x="3724575" y="3497700"/>
              <a:ext cx="603495" cy="1371596"/>
            </a:xfrm>
            <a:custGeom>
              <a:avLst/>
              <a:gdLst/>
              <a:ahLst/>
              <a:cxnLst/>
              <a:rect l="l" t="t" r="r" b="b"/>
              <a:pathLst>
                <a:path w="7221" h="16415" extrusionOk="0">
                  <a:moveTo>
                    <a:pt x="3171" y="2293"/>
                  </a:moveTo>
                  <a:lnTo>
                    <a:pt x="2415" y="2293"/>
                  </a:lnTo>
                  <a:cubicBezTo>
                    <a:pt x="2342" y="2293"/>
                    <a:pt x="2269" y="2220"/>
                    <a:pt x="2269" y="2146"/>
                  </a:cubicBezTo>
                  <a:lnTo>
                    <a:pt x="2269" y="1293"/>
                  </a:lnTo>
                  <a:cubicBezTo>
                    <a:pt x="2269" y="1195"/>
                    <a:pt x="2342" y="1146"/>
                    <a:pt x="2415" y="1146"/>
                  </a:cubicBezTo>
                  <a:lnTo>
                    <a:pt x="3171" y="1146"/>
                  </a:lnTo>
                  <a:cubicBezTo>
                    <a:pt x="3245" y="1146"/>
                    <a:pt x="3318" y="1195"/>
                    <a:pt x="3318" y="1293"/>
                  </a:cubicBezTo>
                  <a:lnTo>
                    <a:pt x="3318" y="2146"/>
                  </a:lnTo>
                  <a:cubicBezTo>
                    <a:pt x="3318" y="2220"/>
                    <a:pt x="3245" y="2293"/>
                    <a:pt x="3171" y="2293"/>
                  </a:cubicBezTo>
                  <a:close/>
                  <a:moveTo>
                    <a:pt x="5488" y="16414"/>
                  </a:moveTo>
                  <a:cubicBezTo>
                    <a:pt x="6440" y="16414"/>
                    <a:pt x="7220" y="15634"/>
                    <a:pt x="7220" y="14683"/>
                  </a:cubicBezTo>
                  <a:lnTo>
                    <a:pt x="7220" y="5537"/>
                  </a:lnTo>
                  <a:cubicBezTo>
                    <a:pt x="7220" y="4707"/>
                    <a:pt x="6659" y="4000"/>
                    <a:pt x="5854" y="3829"/>
                  </a:cubicBezTo>
                  <a:lnTo>
                    <a:pt x="5854" y="781"/>
                  </a:lnTo>
                  <a:cubicBezTo>
                    <a:pt x="5854" y="342"/>
                    <a:pt x="5513" y="0"/>
                    <a:pt x="5074" y="0"/>
                  </a:cubicBezTo>
                  <a:lnTo>
                    <a:pt x="2147" y="0"/>
                  </a:lnTo>
                  <a:cubicBezTo>
                    <a:pt x="1952" y="0"/>
                    <a:pt x="1732" y="73"/>
                    <a:pt x="1586" y="220"/>
                  </a:cubicBezTo>
                  <a:cubicBezTo>
                    <a:pt x="1440" y="366"/>
                    <a:pt x="1367" y="561"/>
                    <a:pt x="1367" y="781"/>
                  </a:cubicBezTo>
                  <a:lnTo>
                    <a:pt x="1367" y="3829"/>
                  </a:lnTo>
                  <a:cubicBezTo>
                    <a:pt x="1050" y="3902"/>
                    <a:pt x="757" y="4073"/>
                    <a:pt x="513" y="4293"/>
                  </a:cubicBezTo>
                  <a:cubicBezTo>
                    <a:pt x="196" y="4610"/>
                    <a:pt x="1" y="5049"/>
                    <a:pt x="1" y="5512"/>
                  </a:cubicBezTo>
                  <a:lnTo>
                    <a:pt x="1" y="14658"/>
                  </a:lnTo>
                  <a:cubicBezTo>
                    <a:pt x="1" y="15634"/>
                    <a:pt x="781" y="16414"/>
                    <a:pt x="1732" y="16414"/>
                  </a:cubicBezTo>
                  <a:close/>
                  <a:moveTo>
                    <a:pt x="1757" y="3805"/>
                  </a:moveTo>
                  <a:lnTo>
                    <a:pt x="5464" y="3805"/>
                  </a:lnTo>
                  <a:lnTo>
                    <a:pt x="5464" y="781"/>
                  </a:lnTo>
                  <a:cubicBezTo>
                    <a:pt x="5464" y="683"/>
                    <a:pt x="5415" y="585"/>
                    <a:pt x="5342" y="512"/>
                  </a:cubicBezTo>
                  <a:cubicBezTo>
                    <a:pt x="5269" y="439"/>
                    <a:pt x="5171" y="390"/>
                    <a:pt x="5074" y="390"/>
                  </a:cubicBezTo>
                  <a:lnTo>
                    <a:pt x="2147" y="390"/>
                  </a:lnTo>
                  <a:cubicBezTo>
                    <a:pt x="1928" y="390"/>
                    <a:pt x="1757" y="561"/>
                    <a:pt x="1757" y="781"/>
                  </a:cubicBezTo>
                  <a:close/>
                  <a:moveTo>
                    <a:pt x="1732" y="16024"/>
                  </a:moveTo>
                  <a:cubicBezTo>
                    <a:pt x="1001" y="16024"/>
                    <a:pt x="391" y="15414"/>
                    <a:pt x="391" y="14683"/>
                  </a:cubicBezTo>
                  <a:lnTo>
                    <a:pt x="391" y="5537"/>
                  </a:lnTo>
                  <a:cubicBezTo>
                    <a:pt x="391" y="4780"/>
                    <a:pt x="1001" y="4195"/>
                    <a:pt x="1732" y="4195"/>
                  </a:cubicBezTo>
                  <a:lnTo>
                    <a:pt x="5488" y="4195"/>
                  </a:lnTo>
                  <a:cubicBezTo>
                    <a:pt x="6220" y="4195"/>
                    <a:pt x="6830" y="4780"/>
                    <a:pt x="6830" y="5537"/>
                  </a:cubicBezTo>
                  <a:lnTo>
                    <a:pt x="6830" y="14683"/>
                  </a:lnTo>
                  <a:cubicBezTo>
                    <a:pt x="6830" y="15414"/>
                    <a:pt x="6220" y="16024"/>
                    <a:pt x="5488" y="16024"/>
                  </a:cubicBezTo>
                  <a:close/>
                  <a:moveTo>
                    <a:pt x="4781" y="2293"/>
                  </a:moveTo>
                  <a:lnTo>
                    <a:pt x="4074" y="2293"/>
                  </a:lnTo>
                  <a:cubicBezTo>
                    <a:pt x="3976" y="2293"/>
                    <a:pt x="3928" y="2220"/>
                    <a:pt x="3928" y="2146"/>
                  </a:cubicBezTo>
                  <a:lnTo>
                    <a:pt x="3928" y="1293"/>
                  </a:lnTo>
                  <a:cubicBezTo>
                    <a:pt x="3903" y="1220"/>
                    <a:pt x="3976" y="1146"/>
                    <a:pt x="4074" y="1146"/>
                  </a:cubicBezTo>
                  <a:lnTo>
                    <a:pt x="4781" y="1146"/>
                  </a:lnTo>
                  <a:cubicBezTo>
                    <a:pt x="4879" y="1146"/>
                    <a:pt x="4952" y="1220"/>
                    <a:pt x="4952" y="1293"/>
                  </a:cubicBezTo>
                  <a:lnTo>
                    <a:pt x="4952" y="2122"/>
                  </a:lnTo>
                  <a:cubicBezTo>
                    <a:pt x="4952" y="2220"/>
                    <a:pt x="4879" y="2293"/>
                    <a:pt x="4781" y="229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52"/>
            <p:cNvSpPr/>
            <p:nvPr/>
          </p:nvSpPr>
          <p:spPr>
            <a:xfrm>
              <a:off x="3871336" y="3530287"/>
              <a:ext cx="309980" cy="285349"/>
            </a:xfrm>
            <a:custGeom>
              <a:avLst/>
              <a:gdLst/>
              <a:ahLst/>
              <a:cxnLst/>
              <a:rect l="l" t="t" r="r" b="b"/>
              <a:pathLst>
                <a:path w="3709" h="3415" extrusionOk="0">
                  <a:moveTo>
                    <a:pt x="1" y="3415"/>
                  </a:moveTo>
                  <a:lnTo>
                    <a:pt x="3708" y="3415"/>
                  </a:lnTo>
                  <a:lnTo>
                    <a:pt x="3708" y="391"/>
                  </a:lnTo>
                  <a:cubicBezTo>
                    <a:pt x="3708" y="293"/>
                    <a:pt x="3659" y="195"/>
                    <a:pt x="3586" y="122"/>
                  </a:cubicBezTo>
                  <a:cubicBezTo>
                    <a:pt x="3513" y="49"/>
                    <a:pt x="3415" y="0"/>
                    <a:pt x="3318" y="0"/>
                  </a:cubicBezTo>
                  <a:lnTo>
                    <a:pt x="391" y="0"/>
                  </a:lnTo>
                  <a:cubicBezTo>
                    <a:pt x="172" y="0"/>
                    <a:pt x="1" y="171"/>
                    <a:pt x="1" y="391"/>
                  </a:cubicBezTo>
                  <a:close/>
                  <a:moveTo>
                    <a:pt x="1415" y="1903"/>
                  </a:moveTo>
                  <a:lnTo>
                    <a:pt x="659" y="1903"/>
                  </a:lnTo>
                  <a:cubicBezTo>
                    <a:pt x="586" y="1903"/>
                    <a:pt x="513" y="1830"/>
                    <a:pt x="513" y="1756"/>
                  </a:cubicBezTo>
                  <a:lnTo>
                    <a:pt x="513" y="903"/>
                  </a:lnTo>
                  <a:cubicBezTo>
                    <a:pt x="513" y="805"/>
                    <a:pt x="586" y="756"/>
                    <a:pt x="659" y="756"/>
                  </a:cubicBezTo>
                  <a:lnTo>
                    <a:pt x="1415" y="756"/>
                  </a:lnTo>
                  <a:cubicBezTo>
                    <a:pt x="1489" y="756"/>
                    <a:pt x="1562" y="805"/>
                    <a:pt x="1562" y="903"/>
                  </a:cubicBezTo>
                  <a:lnTo>
                    <a:pt x="1562" y="1756"/>
                  </a:lnTo>
                  <a:cubicBezTo>
                    <a:pt x="1562" y="1830"/>
                    <a:pt x="1489" y="1903"/>
                    <a:pt x="1415" y="1903"/>
                  </a:cubicBezTo>
                  <a:close/>
                  <a:moveTo>
                    <a:pt x="3025" y="1903"/>
                  </a:moveTo>
                  <a:lnTo>
                    <a:pt x="2318" y="1903"/>
                  </a:lnTo>
                  <a:cubicBezTo>
                    <a:pt x="2220" y="1903"/>
                    <a:pt x="2147" y="1830"/>
                    <a:pt x="2147" y="1732"/>
                  </a:cubicBezTo>
                  <a:lnTo>
                    <a:pt x="2147" y="903"/>
                  </a:lnTo>
                  <a:cubicBezTo>
                    <a:pt x="2147" y="830"/>
                    <a:pt x="2220" y="756"/>
                    <a:pt x="2318" y="756"/>
                  </a:cubicBezTo>
                  <a:lnTo>
                    <a:pt x="3025" y="756"/>
                  </a:lnTo>
                  <a:cubicBezTo>
                    <a:pt x="3123" y="756"/>
                    <a:pt x="3196" y="830"/>
                    <a:pt x="3196" y="903"/>
                  </a:cubicBezTo>
                  <a:lnTo>
                    <a:pt x="3196" y="1732"/>
                  </a:lnTo>
                  <a:cubicBezTo>
                    <a:pt x="3196" y="1830"/>
                    <a:pt x="3123" y="1903"/>
                    <a:pt x="3025" y="190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52"/>
            <p:cNvSpPr/>
            <p:nvPr/>
          </p:nvSpPr>
          <p:spPr>
            <a:xfrm>
              <a:off x="3775557" y="3848221"/>
              <a:ext cx="519836" cy="988485"/>
            </a:xfrm>
            <a:custGeom>
              <a:avLst/>
              <a:gdLst/>
              <a:ahLst/>
              <a:cxnLst/>
              <a:rect l="l" t="t" r="r" b="b"/>
              <a:pathLst>
                <a:path w="6220" h="11830" extrusionOk="0">
                  <a:moveTo>
                    <a:pt x="5074" y="707"/>
                  </a:moveTo>
                  <a:lnTo>
                    <a:pt x="5074" y="9854"/>
                  </a:lnTo>
                  <a:cubicBezTo>
                    <a:pt x="5074" y="10585"/>
                    <a:pt x="4464" y="11195"/>
                    <a:pt x="3732" y="11195"/>
                  </a:cubicBezTo>
                  <a:lnTo>
                    <a:pt x="1" y="11195"/>
                  </a:lnTo>
                  <a:cubicBezTo>
                    <a:pt x="49" y="11293"/>
                    <a:pt x="122" y="11366"/>
                    <a:pt x="196" y="11439"/>
                  </a:cubicBezTo>
                  <a:cubicBezTo>
                    <a:pt x="440" y="11683"/>
                    <a:pt x="781" y="11829"/>
                    <a:pt x="1122" y="11829"/>
                  </a:cubicBezTo>
                  <a:lnTo>
                    <a:pt x="4878" y="11829"/>
                  </a:lnTo>
                  <a:cubicBezTo>
                    <a:pt x="5610" y="11829"/>
                    <a:pt x="6220" y="11219"/>
                    <a:pt x="6220" y="10488"/>
                  </a:cubicBezTo>
                  <a:lnTo>
                    <a:pt x="6220" y="1342"/>
                  </a:lnTo>
                  <a:cubicBezTo>
                    <a:pt x="6220" y="610"/>
                    <a:pt x="5610" y="0"/>
                    <a:pt x="4878" y="0"/>
                  </a:cubicBezTo>
                  <a:lnTo>
                    <a:pt x="4878" y="0"/>
                  </a:lnTo>
                  <a:cubicBezTo>
                    <a:pt x="5000" y="220"/>
                    <a:pt x="5074" y="464"/>
                    <a:pt x="5074" y="707"/>
                  </a:cubicBezTo>
                  <a:close/>
                </a:path>
              </a:pathLst>
            </a:custGeom>
            <a:solidFill>
              <a:schemeClr val="dk1">
                <a:alpha val="2509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59" name="Google Shape;13010;p72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78705" y="47697"/>
            <a:ext cx="885129" cy="3542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Переключатель и флажок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0492" y="1524313"/>
            <a:ext cx="74869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-114300" algn="l"/>
                <a:tab pos="457200" algn="l"/>
              </a:tabLst>
            </a:pP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Переключатель – это элемент управления, который что-то включает и выключает.</a:t>
            </a:r>
            <a:endParaRPr lang="ru-RU" sz="1600" dirty="0">
              <a:solidFill>
                <a:schemeClr val="dk1"/>
              </a:solidFill>
              <a:latin typeface="Karla"/>
              <a:ea typeface="Karla"/>
              <a:cs typeface="Karla"/>
              <a:sym typeface="Rubik Black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492" y="1868537"/>
            <a:ext cx="60198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26106" y="2562274"/>
            <a:ext cx="73799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-114300" algn="l"/>
                <a:tab pos="457200" algn="l"/>
              </a:tabLst>
            </a:pP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Флажок – это просто маленький квадратик с галочкой или крестиком.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492" y="2900827"/>
            <a:ext cx="4476228" cy="1573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3533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Переключатель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0492" y="1524313"/>
            <a:ext cx="7486929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Переключатели позволяют сделать выбор между двумя прямо противоположными вариантами.</a:t>
            </a:r>
            <a:b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</a:br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Как правило, переключатели используются для включения и отключения какого-либо действия (запустить или остановить что-то). Здесь можно провести аналогию с выключателем света.</a:t>
            </a:r>
          </a:p>
          <a:p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Переключатель должен выглядеть, как обычный </a:t>
            </a:r>
            <a:r>
              <a:rPr lang="ru-RU" sz="1500" b="1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тумблер с двумя положениями.</a:t>
            </a:r>
            <a:br>
              <a:rPr lang="ru-RU" sz="1500" b="1" dirty="0">
                <a:solidFill>
                  <a:schemeClr val="dk1"/>
                </a:solidFill>
                <a:latin typeface="Karla"/>
                <a:ea typeface="Karla"/>
                <a:cs typeface="Karla"/>
              </a:rPr>
            </a:br>
            <a:endParaRPr lang="ru-RU" sz="1500" b="1" dirty="0">
              <a:solidFill>
                <a:schemeClr val="dk1"/>
              </a:solidFill>
              <a:latin typeface="Karla"/>
              <a:ea typeface="Karla"/>
              <a:cs typeface="Karla"/>
              <a:sym typeface="Rubik Black"/>
            </a:endParaRPr>
          </a:p>
        </p:txBody>
      </p:sp>
      <p:pic>
        <p:nvPicPr>
          <p:cNvPr id="2050" name="Picture 2" descr="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492" y="2999622"/>
            <a:ext cx="4622700" cy="1526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9249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Переключатель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0492" y="1524313"/>
            <a:ext cx="7486929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Необходимо обеспечить четкое недвусмысленное взаимодействие пользователя с элементом управления. Здесь может помочь небольшая анимация – это особенно важно для мобильных приложений, где пользовательский интерфейс должен быть осязаем.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708" y="2585533"/>
            <a:ext cx="2471738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43708" y="4148383"/>
            <a:ext cx="21723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/>
            <a:r>
              <a:rPr lang="ru-RU" sz="1200" dirty="0"/>
              <a:t>Переключатель iOS7/8</a:t>
            </a:r>
          </a:p>
        </p:txBody>
      </p:sp>
    </p:spTree>
    <p:extLst>
      <p:ext uri="{BB962C8B-B14F-4D97-AF65-F5344CB8AC3E}">
        <p14:creationId xmlns:p14="http://schemas.microsoft.com/office/powerpoint/2010/main" val="2804766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Переключатель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0492" y="1524313"/>
            <a:ext cx="7486929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Список возможных вариантов располагался вертикально. Это правило касается и флажков, и переключателей.  Уйти от горизонтального размещения нельзя, необходимо расположить элементы с достаточно большим интервалом, чтобы не допустить двойной трактовки, что выбирает каждый флажок. Ниже представлен пример со слишком близко расположенными друг к другу элементами.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708" y="2869592"/>
            <a:ext cx="5494337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73932" y="3306129"/>
            <a:ext cx="762646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/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Примечание</a:t>
            </a:r>
            <a:r>
              <a:rPr lang="en-US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: </a:t>
            </a:r>
            <a:r>
              <a:rPr lang="ru-RU" sz="15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сложно понять, какую радиокнопку следует нажать, чтобы выбрать четвертый вариант</a:t>
            </a:r>
          </a:p>
        </p:txBody>
      </p:sp>
    </p:spTree>
    <p:extLst>
      <p:ext uri="{BB962C8B-B14F-4D97-AF65-F5344CB8AC3E}">
        <p14:creationId xmlns:p14="http://schemas.microsoft.com/office/powerpoint/2010/main" val="613642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700" dirty="0"/>
              <a:t>Текущее положение переключателя</a:t>
            </a:r>
            <a:r>
              <a:rPr lang="ru-RU" sz="2700" b="1" dirty="0"/>
              <a:t/>
            </a:r>
            <a:br>
              <a:rPr lang="ru-RU" sz="2700" b="1" dirty="0"/>
            </a:br>
            <a:endParaRPr lang="ru-RU" sz="27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15047" y="1524313"/>
            <a:ext cx="809989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/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Текущее положение переключателя</a:t>
            </a:r>
          </a:p>
          <a:p>
            <a:pPr marL="342900"/>
            <a:r>
              <a:rPr lang="en-US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	</a:t>
            </a: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При проектировании переключателей следует избегать неопределенности, связанной с текущим состоянием. В качестве примера возьмем переключатель из </a:t>
            </a:r>
            <a:r>
              <a:rPr lang="ru-RU" sz="16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iOS</a:t>
            </a: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6 и посмотрим на него во включенном состоянии – окраска синим цветом и отображается слово ON (включено).</a:t>
            </a:r>
            <a:b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</a:br>
            <a:endParaRPr lang="ru-RU" sz="1600" dirty="0">
              <a:solidFill>
                <a:schemeClr val="dk1"/>
              </a:solidFill>
              <a:latin typeface="Karla"/>
              <a:ea typeface="Karla"/>
              <a:cs typeface="Karla"/>
            </a:endParaRPr>
          </a:p>
        </p:txBody>
      </p:sp>
      <p:pic>
        <p:nvPicPr>
          <p:cNvPr id="4098" name="Picture 2" descr="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708" y="3046905"/>
            <a:ext cx="1773552" cy="1218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 descr="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403" y="3345231"/>
            <a:ext cx="1862138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0979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700" dirty="0"/>
              <a:t>Текущее положение переключателя</a:t>
            </a:r>
            <a:r>
              <a:rPr lang="ru-RU" sz="2700" b="1" dirty="0"/>
              <a:t/>
            </a:r>
            <a:br>
              <a:rPr lang="ru-RU" sz="2700" b="1" dirty="0"/>
            </a:br>
            <a:endParaRPr lang="ru-RU" sz="27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15047" y="1524313"/>
            <a:ext cx="809989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/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Цвет шрифта обозначает текущее положение</a:t>
            </a:r>
          </a:p>
          <a:p>
            <a:pPr marL="342900"/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В тексте надписей флажков используйте позитивное подтверждение, чтобы пользователь точно знал, что произойдет, если он поставит отметку. </a:t>
            </a:r>
          </a:p>
        </p:txBody>
      </p:sp>
      <p:pic>
        <p:nvPicPr>
          <p:cNvPr id="4099" name="Picture 3" descr="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81" y="2532366"/>
            <a:ext cx="2862262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715100" y="3607812"/>
            <a:ext cx="75728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Флажки должны иметь надписи с позитивными командами, а не с негативными «Не…»</a:t>
            </a:r>
            <a:b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</a:br>
            <a:r>
              <a:rPr lang="ru-RU" sz="1600" b="1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Сделайте надпись флажка целевой областью</a:t>
            </a:r>
          </a:p>
        </p:txBody>
      </p:sp>
    </p:spTree>
    <p:extLst>
      <p:ext uri="{BB962C8B-B14F-4D97-AF65-F5344CB8AC3E}">
        <p14:creationId xmlns:p14="http://schemas.microsoft.com/office/powerpoint/2010/main" val="3401489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0"/>
          <p:cNvSpPr/>
          <p:nvPr/>
        </p:nvSpPr>
        <p:spPr>
          <a:xfrm>
            <a:off x="486501" y="1213419"/>
            <a:ext cx="457207" cy="59636"/>
          </a:xfrm>
          <a:custGeom>
            <a:avLst/>
            <a:gdLst/>
            <a:ahLst/>
            <a:cxnLst/>
            <a:rect l="l" t="t" r="r" b="b"/>
            <a:pathLst>
              <a:path w="8294" h="952" extrusionOk="0">
                <a:moveTo>
                  <a:pt x="415" y="0"/>
                </a:moveTo>
                <a:cubicBezTo>
                  <a:pt x="757" y="0"/>
                  <a:pt x="952" y="439"/>
                  <a:pt x="708" y="683"/>
                </a:cubicBezTo>
                <a:cubicBezTo>
                  <a:pt x="440" y="951"/>
                  <a:pt x="1" y="756"/>
                  <a:pt x="25" y="390"/>
                </a:cubicBezTo>
                <a:cubicBezTo>
                  <a:pt x="25" y="171"/>
                  <a:pt x="196" y="0"/>
                  <a:pt x="415" y="0"/>
                </a:cubicBezTo>
                <a:close/>
                <a:moveTo>
                  <a:pt x="7757" y="0"/>
                </a:moveTo>
                <a:cubicBezTo>
                  <a:pt x="8123" y="0"/>
                  <a:pt x="8293" y="439"/>
                  <a:pt x="8025" y="683"/>
                </a:cubicBezTo>
                <a:cubicBezTo>
                  <a:pt x="7781" y="951"/>
                  <a:pt x="7342" y="756"/>
                  <a:pt x="7342" y="415"/>
                </a:cubicBezTo>
                <a:cubicBezTo>
                  <a:pt x="7342" y="195"/>
                  <a:pt x="7537" y="0"/>
                  <a:pt x="7757" y="0"/>
                </a:cubicBezTo>
                <a:close/>
                <a:moveTo>
                  <a:pt x="5928" y="0"/>
                </a:moveTo>
                <a:cubicBezTo>
                  <a:pt x="6293" y="24"/>
                  <a:pt x="6440" y="463"/>
                  <a:pt x="6171" y="707"/>
                </a:cubicBezTo>
                <a:cubicBezTo>
                  <a:pt x="5903" y="951"/>
                  <a:pt x="5488" y="756"/>
                  <a:pt x="5513" y="390"/>
                </a:cubicBezTo>
                <a:cubicBezTo>
                  <a:pt x="5513" y="171"/>
                  <a:pt x="5684" y="0"/>
                  <a:pt x="5903" y="0"/>
                </a:cubicBezTo>
                <a:close/>
                <a:moveTo>
                  <a:pt x="4098" y="0"/>
                </a:moveTo>
                <a:cubicBezTo>
                  <a:pt x="4464" y="24"/>
                  <a:pt x="4610" y="463"/>
                  <a:pt x="4342" y="707"/>
                </a:cubicBezTo>
                <a:cubicBezTo>
                  <a:pt x="4074" y="951"/>
                  <a:pt x="3659" y="756"/>
                  <a:pt x="3684" y="390"/>
                </a:cubicBezTo>
                <a:cubicBezTo>
                  <a:pt x="3684" y="171"/>
                  <a:pt x="3854" y="0"/>
                  <a:pt x="4074" y="0"/>
                </a:cubicBezTo>
                <a:close/>
                <a:moveTo>
                  <a:pt x="2269" y="0"/>
                </a:moveTo>
                <a:cubicBezTo>
                  <a:pt x="2635" y="24"/>
                  <a:pt x="2781" y="463"/>
                  <a:pt x="2513" y="707"/>
                </a:cubicBezTo>
                <a:cubicBezTo>
                  <a:pt x="2245" y="951"/>
                  <a:pt x="1830" y="756"/>
                  <a:pt x="1854" y="390"/>
                </a:cubicBezTo>
                <a:cubicBezTo>
                  <a:pt x="1854" y="171"/>
                  <a:pt x="2025" y="0"/>
                  <a:pt x="224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0"/>
          <p:cNvSpPr/>
          <p:nvPr/>
        </p:nvSpPr>
        <p:spPr>
          <a:xfrm>
            <a:off x="486512" y="905012"/>
            <a:ext cx="457196" cy="57149"/>
          </a:xfrm>
          <a:custGeom>
            <a:avLst/>
            <a:gdLst/>
            <a:ahLst/>
            <a:cxnLst/>
            <a:rect l="l" t="t" r="r" b="b"/>
            <a:pathLst>
              <a:path w="11732" h="1391" extrusionOk="0">
                <a:moveTo>
                  <a:pt x="11488" y="854"/>
                </a:moveTo>
                <a:cubicBezTo>
                  <a:pt x="11708" y="878"/>
                  <a:pt x="11732" y="1220"/>
                  <a:pt x="11488" y="1244"/>
                </a:cubicBezTo>
                <a:cubicBezTo>
                  <a:pt x="11220" y="1244"/>
                  <a:pt x="10952" y="1098"/>
                  <a:pt x="10805" y="854"/>
                </a:cubicBezTo>
                <a:cubicBezTo>
                  <a:pt x="10683" y="708"/>
                  <a:pt x="10561" y="537"/>
                  <a:pt x="10366" y="537"/>
                </a:cubicBezTo>
                <a:cubicBezTo>
                  <a:pt x="10171" y="537"/>
                  <a:pt x="10049" y="683"/>
                  <a:pt x="9927" y="854"/>
                </a:cubicBezTo>
                <a:cubicBezTo>
                  <a:pt x="9781" y="1098"/>
                  <a:pt x="9513" y="1244"/>
                  <a:pt x="9244" y="1244"/>
                </a:cubicBezTo>
                <a:cubicBezTo>
                  <a:pt x="8952" y="1244"/>
                  <a:pt x="8708" y="1098"/>
                  <a:pt x="8561" y="854"/>
                </a:cubicBezTo>
                <a:cubicBezTo>
                  <a:pt x="8439" y="708"/>
                  <a:pt x="8293" y="537"/>
                  <a:pt x="8122" y="537"/>
                </a:cubicBezTo>
                <a:cubicBezTo>
                  <a:pt x="7927" y="537"/>
                  <a:pt x="7805" y="683"/>
                  <a:pt x="7683" y="854"/>
                </a:cubicBezTo>
                <a:cubicBezTo>
                  <a:pt x="7537" y="1098"/>
                  <a:pt x="7269" y="1244"/>
                  <a:pt x="6976" y="1244"/>
                </a:cubicBezTo>
                <a:cubicBezTo>
                  <a:pt x="6708" y="1244"/>
                  <a:pt x="6439" y="1098"/>
                  <a:pt x="6293" y="854"/>
                </a:cubicBezTo>
                <a:cubicBezTo>
                  <a:pt x="6171" y="708"/>
                  <a:pt x="6049" y="537"/>
                  <a:pt x="5854" y="537"/>
                </a:cubicBezTo>
                <a:cubicBezTo>
                  <a:pt x="5683" y="537"/>
                  <a:pt x="5561" y="683"/>
                  <a:pt x="5415" y="854"/>
                </a:cubicBezTo>
                <a:cubicBezTo>
                  <a:pt x="5122" y="1391"/>
                  <a:pt x="4342" y="1391"/>
                  <a:pt x="4049" y="854"/>
                </a:cubicBezTo>
                <a:cubicBezTo>
                  <a:pt x="3927" y="708"/>
                  <a:pt x="3805" y="537"/>
                  <a:pt x="3610" y="537"/>
                </a:cubicBezTo>
                <a:cubicBezTo>
                  <a:pt x="3415" y="537"/>
                  <a:pt x="3318" y="683"/>
                  <a:pt x="3171" y="854"/>
                </a:cubicBezTo>
                <a:cubicBezTo>
                  <a:pt x="2879" y="1391"/>
                  <a:pt x="2098" y="1391"/>
                  <a:pt x="1805" y="854"/>
                </a:cubicBezTo>
                <a:cubicBezTo>
                  <a:pt x="1683" y="708"/>
                  <a:pt x="1561" y="537"/>
                  <a:pt x="1366" y="537"/>
                </a:cubicBezTo>
                <a:cubicBezTo>
                  <a:pt x="1171" y="537"/>
                  <a:pt x="1074" y="683"/>
                  <a:pt x="927" y="854"/>
                </a:cubicBezTo>
                <a:cubicBezTo>
                  <a:pt x="781" y="1098"/>
                  <a:pt x="513" y="1244"/>
                  <a:pt x="244" y="1244"/>
                </a:cubicBezTo>
                <a:cubicBezTo>
                  <a:pt x="1" y="1220"/>
                  <a:pt x="1" y="878"/>
                  <a:pt x="244" y="854"/>
                </a:cubicBezTo>
                <a:cubicBezTo>
                  <a:pt x="391" y="854"/>
                  <a:pt x="513" y="732"/>
                  <a:pt x="635" y="586"/>
                </a:cubicBezTo>
                <a:cubicBezTo>
                  <a:pt x="781" y="317"/>
                  <a:pt x="1074" y="171"/>
                  <a:pt x="1366" y="147"/>
                </a:cubicBezTo>
                <a:cubicBezTo>
                  <a:pt x="1659" y="171"/>
                  <a:pt x="1952" y="317"/>
                  <a:pt x="2098" y="586"/>
                </a:cubicBezTo>
                <a:cubicBezTo>
                  <a:pt x="2220" y="732"/>
                  <a:pt x="2342" y="854"/>
                  <a:pt x="2488" y="854"/>
                </a:cubicBezTo>
                <a:lnTo>
                  <a:pt x="2488" y="854"/>
                </a:lnTo>
                <a:cubicBezTo>
                  <a:pt x="2635" y="854"/>
                  <a:pt x="2757" y="732"/>
                  <a:pt x="2879" y="586"/>
                </a:cubicBezTo>
                <a:cubicBezTo>
                  <a:pt x="3196" y="0"/>
                  <a:pt x="4025" y="0"/>
                  <a:pt x="4342" y="586"/>
                </a:cubicBezTo>
                <a:cubicBezTo>
                  <a:pt x="4464" y="732"/>
                  <a:pt x="4586" y="854"/>
                  <a:pt x="4732" y="854"/>
                </a:cubicBezTo>
                <a:lnTo>
                  <a:pt x="4781" y="854"/>
                </a:lnTo>
                <a:cubicBezTo>
                  <a:pt x="4927" y="854"/>
                  <a:pt x="5025" y="732"/>
                  <a:pt x="5147" y="586"/>
                </a:cubicBezTo>
                <a:cubicBezTo>
                  <a:pt x="5318" y="317"/>
                  <a:pt x="5586" y="171"/>
                  <a:pt x="5878" y="147"/>
                </a:cubicBezTo>
                <a:cubicBezTo>
                  <a:pt x="6196" y="171"/>
                  <a:pt x="6464" y="317"/>
                  <a:pt x="6635" y="586"/>
                </a:cubicBezTo>
                <a:cubicBezTo>
                  <a:pt x="6757" y="732"/>
                  <a:pt x="6854" y="854"/>
                  <a:pt x="7000" y="854"/>
                </a:cubicBezTo>
                <a:lnTo>
                  <a:pt x="7025" y="854"/>
                </a:lnTo>
                <a:cubicBezTo>
                  <a:pt x="7171" y="854"/>
                  <a:pt x="7293" y="732"/>
                  <a:pt x="7391" y="586"/>
                </a:cubicBezTo>
                <a:cubicBezTo>
                  <a:pt x="7708" y="0"/>
                  <a:pt x="8561" y="0"/>
                  <a:pt x="8878" y="586"/>
                </a:cubicBezTo>
                <a:cubicBezTo>
                  <a:pt x="9000" y="732"/>
                  <a:pt x="9098" y="854"/>
                  <a:pt x="9244" y="854"/>
                </a:cubicBezTo>
                <a:lnTo>
                  <a:pt x="9269" y="854"/>
                </a:lnTo>
                <a:cubicBezTo>
                  <a:pt x="9415" y="854"/>
                  <a:pt x="9537" y="732"/>
                  <a:pt x="9659" y="586"/>
                </a:cubicBezTo>
                <a:cubicBezTo>
                  <a:pt x="9805" y="317"/>
                  <a:pt x="10074" y="171"/>
                  <a:pt x="10391" y="147"/>
                </a:cubicBezTo>
                <a:cubicBezTo>
                  <a:pt x="10683" y="171"/>
                  <a:pt x="10976" y="317"/>
                  <a:pt x="11122" y="586"/>
                </a:cubicBezTo>
                <a:cubicBezTo>
                  <a:pt x="11244" y="732"/>
                  <a:pt x="11342" y="854"/>
                  <a:pt x="11488" y="85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0"/>
          <p:cNvSpPr/>
          <p:nvPr/>
        </p:nvSpPr>
        <p:spPr>
          <a:xfrm>
            <a:off x="8200396" y="992005"/>
            <a:ext cx="457208" cy="164590"/>
          </a:xfrm>
          <a:custGeom>
            <a:avLst/>
            <a:gdLst/>
            <a:ahLst/>
            <a:cxnLst/>
            <a:rect l="l" t="t" r="r" b="b"/>
            <a:pathLst>
              <a:path w="7903" h="3025" extrusionOk="0">
                <a:moveTo>
                  <a:pt x="2025" y="2829"/>
                </a:moveTo>
                <a:cubicBezTo>
                  <a:pt x="1829" y="3024"/>
                  <a:pt x="1537" y="2732"/>
                  <a:pt x="1732" y="2537"/>
                </a:cubicBezTo>
                <a:lnTo>
                  <a:pt x="2756" y="1537"/>
                </a:lnTo>
                <a:lnTo>
                  <a:pt x="1732" y="512"/>
                </a:lnTo>
                <a:cubicBezTo>
                  <a:pt x="1537" y="317"/>
                  <a:pt x="1829" y="49"/>
                  <a:pt x="2025" y="220"/>
                </a:cubicBezTo>
                <a:lnTo>
                  <a:pt x="3171" y="1390"/>
                </a:lnTo>
                <a:cubicBezTo>
                  <a:pt x="3244" y="1463"/>
                  <a:pt x="3244" y="1585"/>
                  <a:pt x="3171" y="1683"/>
                </a:cubicBezTo>
                <a:close/>
                <a:moveTo>
                  <a:pt x="195" y="512"/>
                </a:moveTo>
                <a:lnTo>
                  <a:pt x="1195" y="1512"/>
                </a:lnTo>
                <a:lnTo>
                  <a:pt x="195" y="2537"/>
                </a:lnTo>
                <a:cubicBezTo>
                  <a:pt x="0" y="2732"/>
                  <a:pt x="269" y="3000"/>
                  <a:pt x="464" y="2805"/>
                </a:cubicBezTo>
                <a:lnTo>
                  <a:pt x="1610" y="1659"/>
                </a:lnTo>
                <a:cubicBezTo>
                  <a:pt x="1708" y="1585"/>
                  <a:pt x="1708" y="1463"/>
                  <a:pt x="1610" y="1366"/>
                </a:cubicBezTo>
                <a:lnTo>
                  <a:pt x="464" y="220"/>
                </a:lnTo>
                <a:cubicBezTo>
                  <a:pt x="269" y="25"/>
                  <a:pt x="0" y="317"/>
                  <a:pt x="195" y="512"/>
                </a:cubicBezTo>
                <a:close/>
                <a:moveTo>
                  <a:pt x="6659" y="2829"/>
                </a:moveTo>
                <a:cubicBezTo>
                  <a:pt x="6464" y="3024"/>
                  <a:pt x="6195" y="2732"/>
                  <a:pt x="6366" y="2537"/>
                </a:cubicBezTo>
                <a:lnTo>
                  <a:pt x="7390" y="1537"/>
                </a:lnTo>
                <a:lnTo>
                  <a:pt x="6366" y="512"/>
                </a:lnTo>
                <a:cubicBezTo>
                  <a:pt x="6195" y="317"/>
                  <a:pt x="6464" y="49"/>
                  <a:pt x="6659" y="220"/>
                </a:cubicBezTo>
                <a:lnTo>
                  <a:pt x="7805" y="1390"/>
                </a:lnTo>
                <a:cubicBezTo>
                  <a:pt x="7903" y="1463"/>
                  <a:pt x="7903" y="1585"/>
                  <a:pt x="7805" y="1683"/>
                </a:cubicBezTo>
                <a:close/>
                <a:moveTo>
                  <a:pt x="5122" y="2829"/>
                </a:moveTo>
                <a:lnTo>
                  <a:pt x="6268" y="1683"/>
                </a:lnTo>
                <a:cubicBezTo>
                  <a:pt x="6342" y="1585"/>
                  <a:pt x="6342" y="1463"/>
                  <a:pt x="6268" y="1390"/>
                </a:cubicBezTo>
                <a:lnTo>
                  <a:pt x="5122" y="220"/>
                </a:lnTo>
                <a:cubicBezTo>
                  <a:pt x="4927" y="73"/>
                  <a:pt x="4659" y="317"/>
                  <a:pt x="4829" y="512"/>
                </a:cubicBezTo>
                <a:lnTo>
                  <a:pt x="5854" y="1537"/>
                </a:lnTo>
                <a:lnTo>
                  <a:pt x="4829" y="2537"/>
                </a:lnTo>
                <a:cubicBezTo>
                  <a:pt x="4634" y="2732"/>
                  <a:pt x="4927" y="3024"/>
                  <a:pt x="5122" y="2829"/>
                </a:cubicBezTo>
                <a:close/>
                <a:moveTo>
                  <a:pt x="3561" y="2829"/>
                </a:moveTo>
                <a:lnTo>
                  <a:pt x="4707" y="1683"/>
                </a:lnTo>
                <a:cubicBezTo>
                  <a:pt x="4805" y="1585"/>
                  <a:pt x="4805" y="1463"/>
                  <a:pt x="4707" y="1390"/>
                </a:cubicBezTo>
                <a:lnTo>
                  <a:pt x="3561" y="220"/>
                </a:lnTo>
                <a:cubicBezTo>
                  <a:pt x="3366" y="0"/>
                  <a:pt x="3049" y="317"/>
                  <a:pt x="3268" y="512"/>
                </a:cubicBezTo>
                <a:lnTo>
                  <a:pt x="4293" y="1537"/>
                </a:lnTo>
                <a:lnTo>
                  <a:pt x="3268" y="2537"/>
                </a:lnTo>
                <a:cubicBezTo>
                  <a:pt x="3098" y="2732"/>
                  <a:pt x="3366" y="3024"/>
                  <a:pt x="3561" y="282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Флажки</a:t>
            </a: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15047" y="1524313"/>
            <a:ext cx="809989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/>
            <a:r>
              <a:rPr lang="en-US" sz="1600" dirty="0" smtClean="0"/>
              <a:t>	</a:t>
            </a: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Все флажки сопровождаются лейблами, но лейблы не всегда </a:t>
            </a:r>
            <a:r>
              <a:rPr lang="ru-RU" sz="16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кликабельны</a:t>
            </a: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. Флажки имеют маленький размер, и по закону </a:t>
            </a:r>
            <a:r>
              <a:rPr lang="ru-RU" sz="1600" dirty="0" err="1">
                <a:solidFill>
                  <a:schemeClr val="dk1"/>
                </a:solidFill>
                <a:latin typeface="Karla"/>
                <a:ea typeface="Karla"/>
                <a:cs typeface="Karla"/>
              </a:rPr>
              <a:t>Фиттса</a:t>
            </a: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 на них тяжело попасть, как мышью, так и пальцем. </a:t>
            </a:r>
            <a:endParaRPr lang="en-US" sz="1600" dirty="0">
              <a:solidFill>
                <a:schemeClr val="dk1"/>
              </a:solidFill>
              <a:latin typeface="Karla"/>
              <a:ea typeface="Karla"/>
              <a:cs typeface="Karla"/>
            </a:endParaRPr>
          </a:p>
          <a:p>
            <a:pPr marL="342900"/>
            <a:r>
              <a:rPr lang="en-US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	</a:t>
            </a:r>
            <a: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  <a:t>Для того чтобы увеличить область нажатия, дайте пользователям возможность выбирать требуемый параметр не только попаданием точно в квадратик, но и по лейблу или связанным словам.</a:t>
            </a:r>
            <a:br>
              <a:rPr lang="ru-RU" sz="1600" dirty="0">
                <a:solidFill>
                  <a:schemeClr val="dk1"/>
                </a:solidFill>
                <a:latin typeface="Karla"/>
                <a:ea typeface="Karla"/>
                <a:cs typeface="Karla"/>
              </a:rPr>
            </a:br>
            <a:endParaRPr lang="ru-RU" sz="1600" dirty="0">
              <a:solidFill>
                <a:schemeClr val="dk1"/>
              </a:solidFill>
              <a:latin typeface="Karla"/>
              <a:ea typeface="Karla"/>
              <a:cs typeface="Karla"/>
            </a:endParaRPr>
          </a:p>
        </p:txBody>
      </p:sp>
      <p:pic>
        <p:nvPicPr>
          <p:cNvPr id="6146" name="Picture 2" descr="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707" y="3229282"/>
            <a:ext cx="3025177" cy="1092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8265955"/>
      </p:ext>
    </p:extLst>
  </p:cSld>
  <p:clrMapOvr>
    <a:masterClrMapping/>
  </p:clrMapOvr>
</p:sld>
</file>

<file path=ppt/theme/theme1.xml><?xml version="1.0" encoding="utf-8"?>
<a:theme xmlns:a="http://schemas.openxmlformats.org/drawingml/2006/main" name="Soft Colors UI Design for Agencies by Slidesgo">
  <a:themeElements>
    <a:clrScheme name="Simple Light">
      <a:dk1>
        <a:srgbClr val="000000"/>
      </a:dk1>
      <a:lt1>
        <a:srgbClr val="FCF6E8"/>
      </a:lt1>
      <a:dk2>
        <a:srgbClr val="DBCFC3"/>
      </a:dk2>
      <a:lt2>
        <a:srgbClr val="EFC4B9"/>
      </a:lt2>
      <a:accent1>
        <a:srgbClr val="FDBC96"/>
      </a:accent1>
      <a:accent2>
        <a:srgbClr val="DAC2CF"/>
      </a:accent2>
      <a:accent3>
        <a:srgbClr val="D3E3D6"/>
      </a:accent3>
      <a:accent4>
        <a:srgbClr val="FFFFFF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383</Words>
  <Application>Microsoft Office PowerPoint</Application>
  <PresentationFormat>Экран (16:9)</PresentationFormat>
  <Paragraphs>127</Paragraphs>
  <Slides>29</Slides>
  <Notes>29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4" baseType="lpstr">
      <vt:lpstr>Karla</vt:lpstr>
      <vt:lpstr>Bebas Neue</vt:lpstr>
      <vt:lpstr>Rubik Black</vt:lpstr>
      <vt:lpstr>Arial</vt:lpstr>
      <vt:lpstr>Soft Colors UI Design for Agencies by Slidesgo</vt:lpstr>
      <vt:lpstr>Переключатели и подсказки. Всплывающие окна. Таймеры.</vt:lpstr>
      <vt:lpstr>Введение</vt:lpstr>
      <vt:lpstr>Переключатель и флажок</vt:lpstr>
      <vt:lpstr>Переключатель</vt:lpstr>
      <vt:lpstr>Переключатель</vt:lpstr>
      <vt:lpstr>Переключатель</vt:lpstr>
      <vt:lpstr>Текущее положение переключателя </vt:lpstr>
      <vt:lpstr>Текущее положение переключателя </vt:lpstr>
      <vt:lpstr>Флажки</vt:lpstr>
      <vt:lpstr>Флажки</vt:lpstr>
      <vt:lpstr>Флажки</vt:lpstr>
      <vt:lpstr>Флажки</vt:lpstr>
      <vt:lpstr>Подсказки в мобильных телефонах </vt:lpstr>
      <vt:lpstr>Подсказки в мобильных телефонах </vt:lpstr>
      <vt:lpstr>Подсказки в мобильных телефонах </vt:lpstr>
      <vt:lpstr>Как изменить тип подсказок</vt:lpstr>
      <vt:lpstr>Как изменить тип подсказок</vt:lpstr>
      <vt:lpstr>Всплывающие окна </vt:lpstr>
      <vt:lpstr>Всплывающие окна</vt:lpstr>
      <vt:lpstr>Всплывающие окна</vt:lpstr>
      <vt:lpstr>Всплывающие окна</vt:lpstr>
      <vt:lpstr>Несколько способов избавиться от всплывающих окон на Android:</vt:lpstr>
      <vt:lpstr>Несколько способов избавиться от всплывающих окон на Android:</vt:lpstr>
      <vt:lpstr>Таймер</vt:lpstr>
      <vt:lpstr>Таймер</vt:lpstr>
      <vt:lpstr>Stopwatch Timer Original</vt:lpstr>
      <vt:lpstr>Pазвитие таймеров</vt:lpstr>
      <vt:lpstr>Pomodoro Technique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Переключатели и подсказки. Всплывающие окна. Таймеры.</dc:title>
  <dc:creator>Препод</dc:creator>
  <cp:lastModifiedBy>Ghtgjlfdfntkm</cp:lastModifiedBy>
  <cp:revision>10</cp:revision>
  <dcterms:modified xsi:type="dcterms:W3CDTF">2025-02-14T07:00:36Z</dcterms:modified>
</cp:coreProperties>
</file>